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7" r:id="rId19"/>
    <p:sldId id="273" r:id="rId20"/>
    <p:sldId id="278" r:id="rId21"/>
    <p:sldId id="279" r:id="rId22"/>
    <p:sldId id="276" r:id="rId2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95"/>
    <p:restoredTop sz="94690"/>
  </p:normalViewPr>
  <p:slideViewPr>
    <p:cSldViewPr snapToGrid="0" snapToObjects="1">
      <p:cViewPr varScale="1">
        <p:scale>
          <a:sx n="95" d="100"/>
          <a:sy n="95" d="100"/>
        </p:scale>
        <p:origin x="10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1" name="Shape 441"/>
          <p:cNvSpPr>
            <a:spLocks noGrp="1" noRot="1" noChangeAspect="1"/>
          </p:cNvSpPr>
          <p:nvPr>
            <p:ph type="sldImg"/>
          </p:nvPr>
        </p:nvSpPr>
        <p:spPr>
          <a:xfrm>
            <a:off x="1143000" y="685800"/>
            <a:ext cx="4572000" cy="3429000"/>
          </a:xfrm>
          <a:prstGeom prst="rect">
            <a:avLst/>
          </a:prstGeom>
        </p:spPr>
        <p:txBody>
          <a:bodyPr/>
          <a:lstStyle/>
          <a:p>
            <a:endParaRPr/>
          </a:p>
        </p:txBody>
      </p:sp>
      <p:sp>
        <p:nvSpPr>
          <p:cNvPr id="442" name="Shape 4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93"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n-lt"/>
                <a:ea typeface="+mn-ea"/>
                <a:cs typeface="+mn-cs"/>
                <a:sym typeface="Helvetica"/>
              </a:defRPr>
            </a:lvl1pPr>
          </a:lstStyle>
          <a:p>
            <a:r>
              <a:t>Title Text</a:t>
            </a:r>
          </a:p>
        </p:txBody>
      </p:sp>
      <p:sp>
        <p:nvSpPr>
          <p:cNvPr id="111" name="Body Level One…"/>
          <p:cNvSpPr txBox="1">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p>
            <a:r>
              <a:t>Title Text</a:t>
            </a:r>
          </a:p>
        </p:txBody>
      </p:sp>
      <p:sp>
        <p:nvSpPr>
          <p:cNvPr id="120"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28" name="Title Text"/>
          <p:cNvSpPr txBox="1">
            <a:spLocks noGrp="1"/>
          </p:cNvSpPr>
          <p:nvPr>
            <p:ph type="title"/>
          </p:nvPr>
        </p:nvSpPr>
        <p:spPr>
          <a:prstGeom prst="rect">
            <a:avLst/>
          </a:prstGeom>
        </p:spPr>
        <p:txBody>
          <a:bodyPr/>
          <a:lstStyle/>
          <a:p>
            <a:r>
              <a:t>Title Text</a:t>
            </a:r>
          </a:p>
        </p:txBody>
      </p:sp>
      <p:sp>
        <p:nvSpPr>
          <p:cNvPr id="12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n-lt"/>
                <a:ea typeface="+mn-ea"/>
                <a:cs typeface="+mn-cs"/>
                <a:sym typeface="Helvetica"/>
              </a:defRPr>
            </a:lvl1pPr>
            <a:lvl2pPr marL="0" indent="0">
              <a:spcBef>
                <a:spcPts val="500"/>
              </a:spcBef>
              <a:buSzTx/>
              <a:buFontTx/>
              <a:buNone/>
              <a:defRPr sz="2400" b="1">
                <a:latin typeface="+mn-lt"/>
                <a:ea typeface="+mn-ea"/>
                <a:cs typeface="+mn-cs"/>
                <a:sym typeface="Helvetica"/>
              </a:defRPr>
            </a:lvl2pPr>
            <a:lvl3pPr marL="0" indent="0">
              <a:spcBef>
                <a:spcPts val="500"/>
              </a:spcBef>
              <a:buSzTx/>
              <a:buFontTx/>
              <a:buNone/>
              <a:defRPr sz="2400" b="1">
                <a:latin typeface="+mn-lt"/>
                <a:ea typeface="+mn-ea"/>
                <a:cs typeface="+mn-cs"/>
                <a:sym typeface="Helvetica"/>
              </a:defRPr>
            </a:lvl3pPr>
            <a:lvl4pPr marL="0" indent="0">
              <a:spcBef>
                <a:spcPts val="500"/>
              </a:spcBef>
              <a:buSzTx/>
              <a:buFontTx/>
              <a:buNone/>
              <a:defRPr sz="2400" b="1">
                <a:latin typeface="+mn-lt"/>
                <a:ea typeface="+mn-ea"/>
                <a:cs typeface="+mn-cs"/>
                <a:sym typeface="Helvetica"/>
              </a:defRPr>
            </a:lvl4pPr>
            <a:lvl5pPr marL="0" indent="0">
              <a:spcBef>
                <a:spcPts val="500"/>
              </a:spcBef>
              <a:buSzTx/>
              <a:buFontTx/>
              <a:buNone/>
              <a:defRPr sz="2400" b="1">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30" name="Text Placeholder 4"/>
          <p:cNvSpPr>
            <a:spLocks noGrp="1"/>
          </p:cNvSpPr>
          <p:nvPr>
            <p:ph type="body" sz="quarter" idx="13"/>
          </p:nvPr>
        </p:nvSpPr>
        <p:spPr>
          <a:xfrm>
            <a:off x="4645025" y="1535111"/>
            <a:ext cx="4041775" cy="639765"/>
          </a:xfrm>
          <a:prstGeom prst="rect">
            <a:avLst/>
          </a:prstGeom>
        </p:spPr>
        <p:txBody>
          <a:bodyPr anchor="b"/>
          <a:lstStyle/>
          <a:p>
            <a:endParaRP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457200" y="273050"/>
            <a:ext cx="3008315" cy="1162050"/>
          </a:xfrm>
          <a:prstGeom prst="rect">
            <a:avLst/>
          </a:prstGeom>
        </p:spPr>
        <p:txBody>
          <a:bodyPr anchor="b"/>
          <a:lstStyle>
            <a:lvl1pPr algn="l">
              <a:defRPr sz="2000" b="1">
                <a:latin typeface="+mn-lt"/>
                <a:ea typeface="+mn-ea"/>
                <a:cs typeface="+mn-cs"/>
                <a:sym typeface="Helvetica"/>
              </a:defRPr>
            </a:lvl1pPr>
          </a:lstStyle>
          <a:p>
            <a:r>
              <a:t>Title Text</a:t>
            </a:r>
          </a:p>
        </p:txBody>
      </p:sp>
      <p:sp>
        <p:nvSpPr>
          <p:cNvPr id="154"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5" name="Text Placeholder 3"/>
          <p:cNvSpPr>
            <a:spLocks noGrp="1"/>
          </p:cNvSpPr>
          <p:nvPr>
            <p:ph type="body" sz="half" idx="13"/>
          </p:nvPr>
        </p:nvSpPr>
        <p:spPr>
          <a:xfrm>
            <a:off x="457198" y="1435100"/>
            <a:ext cx="3008316" cy="4691063"/>
          </a:xfrm>
          <a:prstGeom prst="rect">
            <a:avLst/>
          </a:prstGeom>
        </p:spPr>
        <p:txBody>
          <a:bodyPr/>
          <a:lstStyle/>
          <a:p>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1792288" y="4800600"/>
            <a:ext cx="5486402" cy="566738"/>
          </a:xfrm>
          <a:prstGeom prst="rect">
            <a:avLst/>
          </a:prstGeom>
        </p:spPr>
        <p:txBody>
          <a:bodyPr anchor="b"/>
          <a:lstStyle>
            <a:lvl1pPr algn="l">
              <a:defRPr sz="2000" b="1">
                <a:latin typeface="+mn-lt"/>
                <a:ea typeface="+mn-ea"/>
                <a:cs typeface="+mn-cs"/>
                <a:sym typeface="Helvetica"/>
              </a:defRPr>
            </a:lvl1pPr>
          </a:lstStyle>
          <a:p>
            <a:r>
              <a:t>Title Text</a:t>
            </a:r>
          </a:p>
        </p:txBody>
      </p:sp>
      <p:sp>
        <p:nvSpPr>
          <p:cNvPr id="164" name="Picture Placeholder 2"/>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165" name="Body Level One…"/>
          <p:cNvSpPr txBox="1">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74"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2" name="Title Text"/>
          <p:cNvSpPr txBox="1">
            <a:spLocks noGrp="1"/>
          </p:cNvSpPr>
          <p:nvPr>
            <p:ph type="title"/>
          </p:nvPr>
        </p:nvSpPr>
        <p:spPr>
          <a:prstGeom prst="rect">
            <a:avLst/>
          </a:prstGeom>
        </p:spPr>
        <p:txBody>
          <a:bodyPr/>
          <a:lstStyle/>
          <a:p>
            <a:r>
              <a:t>Title Text</a:t>
            </a:r>
          </a:p>
        </p:txBody>
      </p:sp>
      <p:sp>
        <p:nvSpPr>
          <p:cNvPr id="18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n-lt"/>
                <a:ea typeface="+mn-ea"/>
                <a:cs typeface="+mn-cs"/>
                <a:sym typeface="Helvetica"/>
              </a:defRPr>
            </a:lvl1pPr>
          </a:lstStyle>
          <a:p>
            <a:r>
              <a:t>Title Text</a:t>
            </a:r>
          </a:p>
        </p:txBody>
      </p:sp>
      <p:sp>
        <p:nvSpPr>
          <p:cNvPr id="192" name="Body Level One…"/>
          <p:cNvSpPr txBox="1">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0" name="Title Text"/>
          <p:cNvSpPr txBox="1">
            <a:spLocks noGrp="1"/>
          </p:cNvSpPr>
          <p:nvPr>
            <p:ph type="title"/>
          </p:nvPr>
        </p:nvSpPr>
        <p:spPr>
          <a:prstGeom prst="rect">
            <a:avLst/>
          </a:prstGeom>
        </p:spPr>
        <p:txBody>
          <a:bodyPr/>
          <a:lstStyle/>
          <a:p>
            <a:r>
              <a:t>Title Text</a:t>
            </a:r>
          </a:p>
        </p:txBody>
      </p:sp>
      <p:sp>
        <p:nvSpPr>
          <p:cNvPr id="201"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09" name="Title Text"/>
          <p:cNvSpPr txBox="1">
            <a:spLocks noGrp="1"/>
          </p:cNvSpPr>
          <p:nvPr>
            <p:ph type="title"/>
          </p:nvPr>
        </p:nvSpPr>
        <p:spPr>
          <a:prstGeom prst="rect">
            <a:avLst/>
          </a:prstGeom>
        </p:spPr>
        <p:txBody>
          <a:bodyPr/>
          <a:lstStyle/>
          <a:p>
            <a:r>
              <a:t>Title Text</a:t>
            </a:r>
          </a:p>
        </p:txBody>
      </p:sp>
      <p:sp>
        <p:nvSpPr>
          <p:cNvPr id="210"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n-lt"/>
                <a:ea typeface="+mn-ea"/>
                <a:cs typeface="+mn-cs"/>
                <a:sym typeface="Helvetica"/>
              </a:defRPr>
            </a:lvl1pPr>
            <a:lvl2pPr marL="0" indent="0">
              <a:spcBef>
                <a:spcPts val="500"/>
              </a:spcBef>
              <a:buSzTx/>
              <a:buFontTx/>
              <a:buNone/>
              <a:defRPr sz="2400" b="1">
                <a:latin typeface="+mn-lt"/>
                <a:ea typeface="+mn-ea"/>
                <a:cs typeface="+mn-cs"/>
                <a:sym typeface="Helvetica"/>
              </a:defRPr>
            </a:lvl2pPr>
            <a:lvl3pPr marL="0" indent="0">
              <a:spcBef>
                <a:spcPts val="500"/>
              </a:spcBef>
              <a:buSzTx/>
              <a:buFontTx/>
              <a:buNone/>
              <a:defRPr sz="2400" b="1">
                <a:latin typeface="+mn-lt"/>
                <a:ea typeface="+mn-ea"/>
                <a:cs typeface="+mn-cs"/>
                <a:sym typeface="Helvetica"/>
              </a:defRPr>
            </a:lvl3pPr>
            <a:lvl4pPr marL="0" indent="0">
              <a:spcBef>
                <a:spcPts val="500"/>
              </a:spcBef>
              <a:buSzTx/>
              <a:buFontTx/>
              <a:buNone/>
              <a:defRPr sz="2400" b="1">
                <a:latin typeface="+mn-lt"/>
                <a:ea typeface="+mn-ea"/>
                <a:cs typeface="+mn-cs"/>
                <a:sym typeface="Helvetica"/>
              </a:defRPr>
            </a:lvl4pPr>
            <a:lvl5pPr marL="0" indent="0">
              <a:spcBef>
                <a:spcPts val="500"/>
              </a:spcBef>
              <a:buSzTx/>
              <a:buFontTx/>
              <a:buNone/>
              <a:defRPr sz="2400" b="1">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11" name="Text Placeholder 4"/>
          <p:cNvSpPr>
            <a:spLocks noGrp="1"/>
          </p:cNvSpPr>
          <p:nvPr>
            <p:ph type="body" sz="quarter" idx="13"/>
          </p:nvPr>
        </p:nvSpPr>
        <p:spPr>
          <a:xfrm>
            <a:off x="4645025" y="1535111"/>
            <a:ext cx="4041775" cy="639765"/>
          </a:xfrm>
          <a:prstGeom prst="rect">
            <a:avLst/>
          </a:prstGeom>
        </p:spPr>
        <p:txBody>
          <a:bodyPr anchor="b"/>
          <a:lstStyle/>
          <a:p>
            <a:endParaRPr/>
          </a:p>
        </p:txBody>
      </p:sp>
      <p:sp>
        <p:nvSpPr>
          <p:cNvPr id="2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19" name="Title Text"/>
          <p:cNvSpPr txBox="1">
            <a:spLocks noGrp="1"/>
          </p:cNvSpPr>
          <p:nvPr>
            <p:ph type="title"/>
          </p:nvPr>
        </p:nvSpPr>
        <p:spPr>
          <a:prstGeom prst="rect">
            <a:avLst/>
          </a:prstGeom>
        </p:spPr>
        <p:txBody>
          <a:bodyPr/>
          <a:lstStyle/>
          <a:p>
            <a:r>
              <a:t>Title Text</a:t>
            </a:r>
          </a:p>
        </p:txBody>
      </p:sp>
      <p:sp>
        <p:nvSpPr>
          <p:cNvPr id="2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457200" y="273050"/>
            <a:ext cx="3008315" cy="1162050"/>
          </a:xfrm>
          <a:prstGeom prst="rect">
            <a:avLst/>
          </a:prstGeom>
        </p:spPr>
        <p:txBody>
          <a:bodyPr anchor="b"/>
          <a:lstStyle>
            <a:lvl1pPr algn="l">
              <a:defRPr sz="2000" b="1">
                <a:latin typeface="+mn-lt"/>
                <a:ea typeface="+mn-ea"/>
                <a:cs typeface="+mn-cs"/>
                <a:sym typeface="Helvetica"/>
              </a:defRPr>
            </a:lvl1pPr>
          </a:lstStyle>
          <a:p>
            <a:r>
              <a:t>Title Text</a:t>
            </a:r>
          </a:p>
        </p:txBody>
      </p:sp>
      <p:sp>
        <p:nvSpPr>
          <p:cNvPr id="235"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6" name="Text Placeholder 3"/>
          <p:cNvSpPr>
            <a:spLocks noGrp="1"/>
          </p:cNvSpPr>
          <p:nvPr>
            <p:ph type="body" sz="half" idx="13"/>
          </p:nvPr>
        </p:nvSpPr>
        <p:spPr>
          <a:xfrm>
            <a:off x="457198" y="1435100"/>
            <a:ext cx="3008316" cy="4691063"/>
          </a:xfrm>
          <a:prstGeom prst="rect">
            <a:avLst/>
          </a:prstGeom>
        </p:spPr>
        <p:txBody>
          <a:bodyPr/>
          <a:lstStyle/>
          <a:p>
            <a:endParaRPr/>
          </a:p>
        </p:txBody>
      </p:sp>
      <p:sp>
        <p:nvSpPr>
          <p:cNvPr id="2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1792288" y="4800600"/>
            <a:ext cx="5486402" cy="566738"/>
          </a:xfrm>
          <a:prstGeom prst="rect">
            <a:avLst/>
          </a:prstGeom>
        </p:spPr>
        <p:txBody>
          <a:bodyPr anchor="b"/>
          <a:lstStyle>
            <a:lvl1pPr algn="l">
              <a:defRPr sz="2000" b="1">
                <a:latin typeface="+mn-lt"/>
                <a:ea typeface="+mn-ea"/>
                <a:cs typeface="+mn-cs"/>
                <a:sym typeface="Helvetica"/>
              </a:defRPr>
            </a:lvl1pPr>
          </a:lstStyle>
          <a:p>
            <a:r>
              <a:t>Title Text</a:t>
            </a:r>
          </a:p>
        </p:txBody>
      </p:sp>
      <p:sp>
        <p:nvSpPr>
          <p:cNvPr id="245" name="Picture Placeholder 2"/>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246" name="Body Level One…"/>
          <p:cNvSpPr txBox="1">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255"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3" name="Title Text"/>
          <p:cNvSpPr txBox="1">
            <a:spLocks noGrp="1"/>
          </p:cNvSpPr>
          <p:nvPr>
            <p:ph type="title"/>
          </p:nvPr>
        </p:nvSpPr>
        <p:spPr>
          <a:prstGeom prst="rect">
            <a:avLst/>
          </a:prstGeom>
        </p:spPr>
        <p:txBody>
          <a:bodyPr/>
          <a:lstStyle/>
          <a:p>
            <a:r>
              <a:t>Title Text</a:t>
            </a:r>
          </a:p>
        </p:txBody>
      </p:sp>
      <p:sp>
        <p:nvSpPr>
          <p:cNvPr id="26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n-lt"/>
                <a:ea typeface="+mn-ea"/>
                <a:cs typeface="+mn-cs"/>
                <a:sym typeface="Helvetica"/>
              </a:defRPr>
            </a:lvl1pPr>
          </a:lstStyle>
          <a:p>
            <a:r>
              <a:t>Title Text</a:t>
            </a:r>
          </a:p>
        </p:txBody>
      </p:sp>
      <p:sp>
        <p:nvSpPr>
          <p:cNvPr id="30" name="Body Level One…"/>
          <p:cNvSpPr txBox="1">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72"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n-lt"/>
                <a:ea typeface="+mn-ea"/>
                <a:cs typeface="+mn-cs"/>
                <a:sym typeface="Helvetica"/>
              </a:defRPr>
            </a:lvl1pPr>
          </a:lstStyle>
          <a:p>
            <a:r>
              <a:t>Title Text</a:t>
            </a:r>
          </a:p>
        </p:txBody>
      </p:sp>
      <p:sp>
        <p:nvSpPr>
          <p:cNvPr id="273" name="Body Level One…"/>
          <p:cNvSpPr txBox="1">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81" name="Title Text"/>
          <p:cNvSpPr txBox="1">
            <a:spLocks noGrp="1"/>
          </p:cNvSpPr>
          <p:nvPr>
            <p:ph type="title"/>
          </p:nvPr>
        </p:nvSpPr>
        <p:spPr>
          <a:prstGeom prst="rect">
            <a:avLst/>
          </a:prstGeom>
        </p:spPr>
        <p:txBody>
          <a:bodyPr/>
          <a:lstStyle/>
          <a:p>
            <a:r>
              <a:t>Title Text</a:t>
            </a:r>
          </a:p>
        </p:txBody>
      </p:sp>
      <p:sp>
        <p:nvSpPr>
          <p:cNvPr id="282"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90" name="Title Text"/>
          <p:cNvSpPr txBox="1">
            <a:spLocks noGrp="1"/>
          </p:cNvSpPr>
          <p:nvPr>
            <p:ph type="title"/>
          </p:nvPr>
        </p:nvSpPr>
        <p:spPr>
          <a:prstGeom prst="rect">
            <a:avLst/>
          </a:prstGeom>
        </p:spPr>
        <p:txBody>
          <a:bodyPr/>
          <a:lstStyle/>
          <a:p>
            <a:r>
              <a:t>Title Text</a:t>
            </a:r>
          </a:p>
        </p:txBody>
      </p:sp>
      <p:sp>
        <p:nvSpPr>
          <p:cNvPr id="291"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n-lt"/>
                <a:ea typeface="+mn-ea"/>
                <a:cs typeface="+mn-cs"/>
                <a:sym typeface="Helvetica"/>
              </a:defRPr>
            </a:lvl1pPr>
            <a:lvl2pPr marL="0" indent="0">
              <a:spcBef>
                <a:spcPts val="500"/>
              </a:spcBef>
              <a:buSzTx/>
              <a:buFontTx/>
              <a:buNone/>
              <a:defRPr sz="2400" b="1">
                <a:latin typeface="+mn-lt"/>
                <a:ea typeface="+mn-ea"/>
                <a:cs typeface="+mn-cs"/>
                <a:sym typeface="Helvetica"/>
              </a:defRPr>
            </a:lvl2pPr>
            <a:lvl3pPr marL="0" indent="0">
              <a:spcBef>
                <a:spcPts val="500"/>
              </a:spcBef>
              <a:buSzTx/>
              <a:buFontTx/>
              <a:buNone/>
              <a:defRPr sz="2400" b="1">
                <a:latin typeface="+mn-lt"/>
                <a:ea typeface="+mn-ea"/>
                <a:cs typeface="+mn-cs"/>
                <a:sym typeface="Helvetica"/>
              </a:defRPr>
            </a:lvl3pPr>
            <a:lvl4pPr marL="0" indent="0">
              <a:spcBef>
                <a:spcPts val="500"/>
              </a:spcBef>
              <a:buSzTx/>
              <a:buFontTx/>
              <a:buNone/>
              <a:defRPr sz="2400" b="1">
                <a:latin typeface="+mn-lt"/>
                <a:ea typeface="+mn-ea"/>
                <a:cs typeface="+mn-cs"/>
                <a:sym typeface="Helvetica"/>
              </a:defRPr>
            </a:lvl4pPr>
            <a:lvl5pPr marL="0" indent="0">
              <a:spcBef>
                <a:spcPts val="500"/>
              </a:spcBef>
              <a:buSzTx/>
              <a:buFontTx/>
              <a:buNone/>
              <a:defRPr sz="2400" b="1">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92" name="Text Placeholder 4"/>
          <p:cNvSpPr>
            <a:spLocks noGrp="1"/>
          </p:cNvSpPr>
          <p:nvPr>
            <p:ph type="body" sz="quarter" idx="13"/>
          </p:nvPr>
        </p:nvSpPr>
        <p:spPr>
          <a:xfrm>
            <a:off x="4645025" y="1535111"/>
            <a:ext cx="4041775" cy="639765"/>
          </a:xfrm>
          <a:prstGeom prst="rect">
            <a:avLst/>
          </a:prstGeom>
        </p:spPr>
        <p:txBody>
          <a:bodyPr anchor="b"/>
          <a:lstStyle/>
          <a:p>
            <a:endParaRPr/>
          </a:p>
        </p:txBody>
      </p:sp>
      <p:sp>
        <p:nvSpPr>
          <p:cNvPr id="2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00" name="Title Text"/>
          <p:cNvSpPr txBox="1">
            <a:spLocks noGrp="1"/>
          </p:cNvSpPr>
          <p:nvPr>
            <p:ph type="title"/>
          </p:nvPr>
        </p:nvSpPr>
        <p:spPr>
          <a:prstGeom prst="rect">
            <a:avLst/>
          </a:prstGeom>
        </p:spPr>
        <p:txBody>
          <a:bodyPr/>
          <a:lstStyle/>
          <a:p>
            <a:r>
              <a:t>Title Text</a:t>
            </a:r>
          </a:p>
        </p:txBody>
      </p:sp>
      <p:sp>
        <p:nvSpPr>
          <p:cNvPr id="3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5" name="Title Text"/>
          <p:cNvSpPr txBox="1">
            <a:spLocks noGrp="1"/>
          </p:cNvSpPr>
          <p:nvPr>
            <p:ph type="title"/>
          </p:nvPr>
        </p:nvSpPr>
        <p:spPr>
          <a:xfrm>
            <a:off x="457200" y="273050"/>
            <a:ext cx="3008315" cy="1162050"/>
          </a:xfrm>
          <a:prstGeom prst="rect">
            <a:avLst/>
          </a:prstGeom>
        </p:spPr>
        <p:txBody>
          <a:bodyPr anchor="b"/>
          <a:lstStyle>
            <a:lvl1pPr algn="l">
              <a:defRPr sz="2000" b="1">
                <a:latin typeface="+mn-lt"/>
                <a:ea typeface="+mn-ea"/>
                <a:cs typeface="+mn-cs"/>
                <a:sym typeface="Helvetica"/>
              </a:defRPr>
            </a:lvl1pPr>
          </a:lstStyle>
          <a:p>
            <a:r>
              <a:t>Title Text</a:t>
            </a:r>
          </a:p>
        </p:txBody>
      </p:sp>
      <p:sp>
        <p:nvSpPr>
          <p:cNvPr id="316"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7" name="Text Placeholder 3"/>
          <p:cNvSpPr>
            <a:spLocks noGrp="1"/>
          </p:cNvSpPr>
          <p:nvPr>
            <p:ph type="body" sz="half" idx="13"/>
          </p:nvPr>
        </p:nvSpPr>
        <p:spPr>
          <a:xfrm>
            <a:off x="457198" y="1435100"/>
            <a:ext cx="3008316" cy="4691063"/>
          </a:xfrm>
          <a:prstGeom prst="rect">
            <a:avLst/>
          </a:prstGeom>
        </p:spPr>
        <p:txBody>
          <a:bodyPr/>
          <a:lstStyle/>
          <a:p>
            <a:endParaRPr/>
          </a:p>
        </p:txBody>
      </p:sp>
      <p:sp>
        <p:nvSpPr>
          <p:cNvPr id="3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25" name="Title Text"/>
          <p:cNvSpPr txBox="1">
            <a:spLocks noGrp="1"/>
          </p:cNvSpPr>
          <p:nvPr>
            <p:ph type="title"/>
          </p:nvPr>
        </p:nvSpPr>
        <p:spPr>
          <a:xfrm>
            <a:off x="1792288" y="4800600"/>
            <a:ext cx="5486402" cy="566738"/>
          </a:xfrm>
          <a:prstGeom prst="rect">
            <a:avLst/>
          </a:prstGeom>
        </p:spPr>
        <p:txBody>
          <a:bodyPr anchor="b"/>
          <a:lstStyle>
            <a:lvl1pPr algn="l">
              <a:defRPr sz="2000" b="1">
                <a:latin typeface="+mn-lt"/>
                <a:ea typeface="+mn-ea"/>
                <a:cs typeface="+mn-cs"/>
                <a:sym typeface="Helvetica"/>
              </a:defRPr>
            </a:lvl1pPr>
          </a:lstStyle>
          <a:p>
            <a:r>
              <a:t>Title Text</a:t>
            </a:r>
          </a:p>
        </p:txBody>
      </p:sp>
      <p:sp>
        <p:nvSpPr>
          <p:cNvPr id="326" name="Picture Placeholder 2"/>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327" name="Body Level One…"/>
          <p:cNvSpPr txBox="1">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35" name="dingbat_hd.png" descr="dingbat_hd.png"/>
          <p:cNvPicPr>
            <a:picLocks noChangeAspect="1"/>
          </p:cNvPicPr>
          <p:nvPr/>
        </p:nvPicPr>
        <p:blipFill>
          <a:blip r:embed="rId3"/>
          <a:stretch>
            <a:fillRect/>
          </a:stretch>
        </p:blipFill>
        <p:spPr>
          <a:xfrm>
            <a:off x="1967370" y="3701355"/>
            <a:ext cx="5209260" cy="276822"/>
          </a:xfrm>
          <a:prstGeom prst="rect">
            <a:avLst/>
          </a:prstGeom>
          <a:ln w="12700">
            <a:miter lim="400000"/>
          </a:ln>
        </p:spPr>
      </p:pic>
      <p:sp>
        <p:nvSpPr>
          <p:cNvPr id="336" name="Title Text"/>
          <p:cNvSpPr txBox="1">
            <a:spLocks noGrp="1"/>
          </p:cNvSpPr>
          <p:nvPr>
            <p:ph type="title"/>
          </p:nvPr>
        </p:nvSpPr>
        <p:spPr>
          <a:xfrm>
            <a:off x="1294804" y="1598412"/>
            <a:ext cx="6554393" cy="1982393"/>
          </a:xfrm>
          <a:prstGeom prst="rect">
            <a:avLst/>
          </a:prstGeom>
        </p:spPr>
        <p:txBody>
          <a:bodyPr lIns="35716" tIns="35716" rIns="35716" bIns="35716" anchor="b"/>
          <a:lstStyle>
            <a:lvl1pPr defTabSz="410749">
              <a:defRPr sz="5300">
                <a:solidFill>
                  <a:srgbClr val="F4D799"/>
                </a:solidFill>
                <a:effectLst>
                  <a:outerShdw blurRad="25400" dist="25400" dir="16200000" rotWithShape="0">
                    <a:srgbClr val="000000">
                      <a:alpha val="34000"/>
                    </a:srgbClr>
                  </a:outerShdw>
                </a:effectLst>
                <a:latin typeface="Hoefler Text"/>
                <a:ea typeface="Hoefler Text"/>
                <a:cs typeface="Hoefler Text"/>
                <a:sym typeface="Hoefler Text"/>
              </a:defRPr>
            </a:lvl1pPr>
          </a:lstStyle>
          <a:p>
            <a:r>
              <a:t>Title Text</a:t>
            </a:r>
          </a:p>
        </p:txBody>
      </p:sp>
      <p:sp>
        <p:nvSpPr>
          <p:cNvPr id="337" name="Body Level One…"/>
          <p:cNvSpPr txBox="1">
            <a:spLocks noGrp="1"/>
          </p:cNvSpPr>
          <p:nvPr>
            <p:ph type="body" sz="quarter" idx="1"/>
          </p:nvPr>
        </p:nvSpPr>
        <p:spPr>
          <a:xfrm>
            <a:off x="1294804" y="4152305"/>
            <a:ext cx="6554393" cy="991197"/>
          </a:xfrm>
          <a:prstGeom prst="rect">
            <a:avLst/>
          </a:prstGeom>
        </p:spPr>
        <p:txBody>
          <a:bodyPr lIns="35716" tIns="35716" rIns="35716" bIns="35716"/>
          <a:lstStyle>
            <a:lvl1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38" name="Slide Number"/>
          <p:cNvSpPr txBox="1">
            <a:spLocks noGrp="1"/>
          </p:cNvSpPr>
          <p:nvPr>
            <p:ph type="sldNum" sz="quarter" idx="2"/>
          </p:nvPr>
        </p:nvSpPr>
        <p:spPr>
          <a:xfrm>
            <a:off x="4404426" y="6576617"/>
            <a:ext cx="261933" cy="312733"/>
          </a:xfrm>
          <a:prstGeom prst="rect">
            <a:avLst/>
          </a:prstGeom>
        </p:spPr>
        <p:txBody>
          <a:bodyPr lIns="35716" tIns="35716" rIns="35716" bIns="35716"/>
          <a:lstStyle>
            <a:lvl1pPr algn="l">
              <a:defRPr sz="1400" b="1" i="1">
                <a:solidFill>
                  <a:srgbClr val="F4E1B9"/>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5" name="Shape 21"/>
          <p:cNvSpPr>
            <a:spLocks noGrp="1"/>
          </p:cNvSpPr>
          <p:nvPr>
            <p:ph type="pic" sz="half" idx="13"/>
          </p:nvPr>
        </p:nvSpPr>
        <p:spPr>
          <a:xfrm>
            <a:off x="1660922" y="651868"/>
            <a:ext cx="5827799" cy="4104708"/>
          </a:xfrm>
          <a:prstGeom prst="rect">
            <a:avLst/>
          </a:prstGeom>
        </p:spPr>
        <p:txBody>
          <a:bodyPr lIns="91439" tIns="45719" rIns="91439" bIns="45719">
            <a:noAutofit/>
          </a:bodyPr>
          <a:lstStyle/>
          <a:p>
            <a:endParaRPr/>
          </a:p>
        </p:txBody>
      </p:sp>
      <p:sp>
        <p:nvSpPr>
          <p:cNvPr id="346" name="Title Text"/>
          <p:cNvSpPr txBox="1">
            <a:spLocks noGrp="1"/>
          </p:cNvSpPr>
          <p:nvPr>
            <p:ph type="title"/>
          </p:nvPr>
        </p:nvSpPr>
        <p:spPr>
          <a:xfrm>
            <a:off x="1294804" y="4911328"/>
            <a:ext cx="6554393" cy="866182"/>
          </a:xfrm>
          <a:prstGeom prst="rect">
            <a:avLst/>
          </a:prstGeom>
        </p:spPr>
        <p:txBody>
          <a:bodyPr lIns="35716" tIns="35716" rIns="35716" bIns="35716"/>
          <a:lstStyle>
            <a:lvl1pPr defTabSz="410749">
              <a:defRPr sz="5300">
                <a:solidFill>
                  <a:srgbClr val="F4D799"/>
                </a:solidFill>
                <a:effectLst>
                  <a:outerShdw blurRad="25400" dist="25400" dir="16200000" rotWithShape="0">
                    <a:srgbClr val="000000">
                      <a:alpha val="34000"/>
                    </a:srgbClr>
                  </a:outerShdw>
                </a:effectLst>
                <a:latin typeface="Hoefler Text"/>
                <a:ea typeface="Hoefler Text"/>
                <a:cs typeface="Hoefler Text"/>
                <a:sym typeface="Hoefler Text"/>
              </a:defRPr>
            </a:lvl1pPr>
          </a:lstStyle>
          <a:p>
            <a:r>
              <a:t>Title Text</a:t>
            </a:r>
          </a:p>
        </p:txBody>
      </p:sp>
      <p:sp>
        <p:nvSpPr>
          <p:cNvPr id="347" name="Body Level One…"/>
          <p:cNvSpPr txBox="1">
            <a:spLocks noGrp="1"/>
          </p:cNvSpPr>
          <p:nvPr>
            <p:ph type="body" sz="quarter" idx="1"/>
          </p:nvPr>
        </p:nvSpPr>
        <p:spPr>
          <a:xfrm>
            <a:off x="1294804" y="5768578"/>
            <a:ext cx="6554393" cy="455416"/>
          </a:xfrm>
          <a:prstGeom prst="rect">
            <a:avLst/>
          </a:prstGeom>
        </p:spPr>
        <p:txBody>
          <a:bodyPr lIns="35716" tIns="35716" rIns="35716" bIns="35716"/>
          <a:lstStyle>
            <a:lvl1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48" name="Slide Number"/>
          <p:cNvSpPr txBox="1">
            <a:spLocks noGrp="1"/>
          </p:cNvSpPr>
          <p:nvPr>
            <p:ph type="sldNum" sz="quarter" idx="2"/>
          </p:nvPr>
        </p:nvSpPr>
        <p:spPr>
          <a:xfrm>
            <a:off x="4404426" y="6576617"/>
            <a:ext cx="261933" cy="312733"/>
          </a:xfrm>
          <a:prstGeom prst="rect">
            <a:avLst/>
          </a:prstGeom>
        </p:spPr>
        <p:txBody>
          <a:bodyPr lIns="35716" tIns="35716" rIns="35716" bIns="35716"/>
          <a:lstStyle>
            <a:lvl1pPr algn="l">
              <a:defRPr sz="1400" b="1" i="1">
                <a:solidFill>
                  <a:srgbClr val="F4E1B9"/>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5" name="Title Text"/>
          <p:cNvSpPr txBox="1">
            <a:spLocks noGrp="1"/>
          </p:cNvSpPr>
          <p:nvPr>
            <p:ph type="title"/>
          </p:nvPr>
        </p:nvSpPr>
        <p:spPr>
          <a:xfrm>
            <a:off x="892969" y="2652116"/>
            <a:ext cx="7358065" cy="1553769"/>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56" name="Slide Number"/>
          <p:cNvSpPr txBox="1">
            <a:spLocks noGrp="1"/>
          </p:cNvSpPr>
          <p:nvPr>
            <p:ph type="sldNum" sz="quarter" idx="2"/>
          </p:nvPr>
        </p:nvSpPr>
        <p:spPr>
          <a:xfrm>
            <a:off x="4416135" y="6576617"/>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3" name="Shape 39"/>
          <p:cNvSpPr>
            <a:spLocks noGrp="1"/>
          </p:cNvSpPr>
          <p:nvPr>
            <p:ph type="pic" idx="13"/>
          </p:nvPr>
        </p:nvSpPr>
        <p:spPr>
          <a:xfrm>
            <a:off x="4083992" y="1205508"/>
            <a:ext cx="6673779" cy="4700560"/>
          </a:xfrm>
          <a:prstGeom prst="rect">
            <a:avLst/>
          </a:prstGeom>
        </p:spPr>
        <p:txBody>
          <a:bodyPr lIns="91439" tIns="45719" rIns="91439" bIns="45719">
            <a:noAutofit/>
          </a:bodyPr>
          <a:lstStyle/>
          <a:p>
            <a:endParaRPr/>
          </a:p>
        </p:txBody>
      </p:sp>
      <p:sp>
        <p:nvSpPr>
          <p:cNvPr id="364" name="Title Text"/>
          <p:cNvSpPr txBox="1">
            <a:spLocks noGrp="1"/>
          </p:cNvSpPr>
          <p:nvPr>
            <p:ph type="title"/>
          </p:nvPr>
        </p:nvSpPr>
        <p:spPr>
          <a:xfrm>
            <a:off x="544710" y="1910951"/>
            <a:ext cx="4250533" cy="1714502"/>
          </a:xfrm>
          <a:prstGeom prst="rect">
            <a:avLst/>
          </a:prstGeom>
        </p:spPr>
        <p:txBody>
          <a:bodyPr lIns="35716" tIns="35716" rIns="35716" bIns="35716" anchor="b"/>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65" name="Body Level One…"/>
          <p:cNvSpPr txBox="1">
            <a:spLocks noGrp="1"/>
          </p:cNvSpPr>
          <p:nvPr>
            <p:ph type="body" sz="quarter" idx="1"/>
          </p:nvPr>
        </p:nvSpPr>
        <p:spPr>
          <a:xfrm>
            <a:off x="544710" y="3634382"/>
            <a:ext cx="4250533" cy="1937743"/>
          </a:xfrm>
          <a:prstGeom prst="rect">
            <a:avLst/>
          </a:prstGeom>
        </p:spPr>
        <p:txBody>
          <a:bodyPr lIns="35716" tIns="35716" rIns="35716" bIns="35716"/>
          <a:lstStyle>
            <a:lvl1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66" name="Slide Number"/>
          <p:cNvSpPr txBox="1">
            <a:spLocks noGrp="1"/>
          </p:cNvSpPr>
          <p:nvPr>
            <p:ph type="sldNum" sz="quarter" idx="2"/>
          </p:nvPr>
        </p:nvSpPr>
        <p:spPr>
          <a:xfrm>
            <a:off x="4416135" y="6576617"/>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3" name="Title Text"/>
          <p:cNvSpPr txBox="1">
            <a:spLocks noGrp="1"/>
          </p:cNvSpPr>
          <p:nvPr>
            <p:ph type="title"/>
          </p:nvPr>
        </p:nvSpPr>
        <p:spPr>
          <a:xfrm>
            <a:off x="892969" y="526850"/>
            <a:ext cx="7358065" cy="1160861"/>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74" name="Slide Number"/>
          <p:cNvSpPr txBox="1">
            <a:spLocks noGrp="1"/>
          </p:cNvSpPr>
          <p:nvPr>
            <p:ph type="sldNum" sz="quarter" idx="2"/>
          </p:nvPr>
        </p:nvSpPr>
        <p:spPr>
          <a:xfrm>
            <a:off x="4416135" y="6576617"/>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0" name="Shape 66"/>
          <p:cNvSpPr>
            <a:spLocks noGrp="1"/>
          </p:cNvSpPr>
          <p:nvPr>
            <p:ph type="pic" sz="half" idx="13"/>
          </p:nvPr>
        </p:nvSpPr>
        <p:spPr>
          <a:xfrm>
            <a:off x="4607719" y="2321717"/>
            <a:ext cx="5371243" cy="3783145"/>
          </a:xfrm>
          <a:prstGeom prst="rect">
            <a:avLst/>
          </a:prstGeom>
        </p:spPr>
        <p:txBody>
          <a:bodyPr lIns="91439" tIns="45719" rIns="91439" bIns="45719">
            <a:noAutofit/>
          </a:bodyPr>
          <a:lstStyle/>
          <a:p>
            <a:endParaRPr/>
          </a:p>
        </p:txBody>
      </p:sp>
      <p:sp>
        <p:nvSpPr>
          <p:cNvPr id="391" name="Title Text"/>
          <p:cNvSpPr txBox="1">
            <a:spLocks noGrp="1"/>
          </p:cNvSpPr>
          <p:nvPr>
            <p:ph type="title"/>
          </p:nvPr>
        </p:nvSpPr>
        <p:spPr>
          <a:xfrm>
            <a:off x="892969" y="526850"/>
            <a:ext cx="7358065" cy="1160861"/>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92" name="Body Level One…"/>
          <p:cNvSpPr txBox="1">
            <a:spLocks noGrp="1"/>
          </p:cNvSpPr>
          <p:nvPr>
            <p:ph type="body" sz="half" idx="1"/>
          </p:nvPr>
        </p:nvSpPr>
        <p:spPr>
          <a:xfrm>
            <a:off x="892969" y="2098475"/>
            <a:ext cx="3696893" cy="4018362"/>
          </a:xfrm>
          <a:prstGeom prst="rect">
            <a:avLst/>
          </a:prstGeom>
        </p:spPr>
        <p:txBody>
          <a:bodyPr lIns="35716" tIns="35716" rIns="35716" bIns="35716" anchor="ctr"/>
          <a:lstStyle>
            <a:lvl1pPr marL="294669"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89338"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8400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17867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47334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93" name="Slide Number"/>
          <p:cNvSpPr txBox="1">
            <a:spLocks noGrp="1"/>
          </p:cNvSpPr>
          <p:nvPr>
            <p:ph type="sldNum" sz="quarter" idx="2"/>
          </p:nvPr>
        </p:nvSpPr>
        <p:spPr>
          <a:xfrm>
            <a:off x="4416135" y="6576617"/>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0" name="Body Level One…"/>
          <p:cNvSpPr txBox="1">
            <a:spLocks noGrp="1"/>
          </p:cNvSpPr>
          <p:nvPr>
            <p:ph type="body" idx="1"/>
          </p:nvPr>
        </p:nvSpPr>
        <p:spPr>
          <a:xfrm>
            <a:off x="892969" y="580429"/>
            <a:ext cx="7358065" cy="5697143"/>
          </a:xfrm>
          <a:prstGeom prst="rect">
            <a:avLst/>
          </a:prstGeom>
        </p:spPr>
        <p:txBody>
          <a:bodyPr lIns="35716" tIns="35716" rIns="35716" bIns="35716" anchor="ctr"/>
          <a:lstStyle>
            <a:lvl1pPr marL="339314" indent="-339314"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678631" indent="-339314"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1017948"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357262"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696579"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401" name="Slide Number"/>
          <p:cNvSpPr txBox="1">
            <a:spLocks noGrp="1"/>
          </p:cNvSpPr>
          <p:nvPr>
            <p:ph type="sldNum" sz="quarter" idx="2"/>
          </p:nvPr>
        </p:nvSpPr>
        <p:spPr>
          <a:xfrm>
            <a:off x="4416135" y="6576617"/>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8" name="Shape 84"/>
          <p:cNvSpPr>
            <a:spLocks noGrp="1"/>
          </p:cNvSpPr>
          <p:nvPr>
            <p:ph type="pic" sz="quarter" idx="13"/>
          </p:nvPr>
        </p:nvSpPr>
        <p:spPr>
          <a:xfrm>
            <a:off x="4545314" y="3455789"/>
            <a:ext cx="4179097" cy="2781531"/>
          </a:xfrm>
          <a:prstGeom prst="rect">
            <a:avLst/>
          </a:prstGeom>
        </p:spPr>
        <p:txBody>
          <a:bodyPr lIns="91439" tIns="45719" rIns="91439" bIns="45719">
            <a:noAutofit/>
          </a:bodyPr>
          <a:lstStyle/>
          <a:p>
            <a:endParaRPr/>
          </a:p>
        </p:txBody>
      </p:sp>
      <p:sp>
        <p:nvSpPr>
          <p:cNvPr id="409" name="Shape 85"/>
          <p:cNvSpPr>
            <a:spLocks noGrp="1"/>
          </p:cNvSpPr>
          <p:nvPr>
            <p:ph type="pic" sz="quarter" idx="14"/>
          </p:nvPr>
        </p:nvSpPr>
        <p:spPr>
          <a:xfrm>
            <a:off x="4501703" y="614050"/>
            <a:ext cx="4143379" cy="2918317"/>
          </a:xfrm>
          <a:prstGeom prst="rect">
            <a:avLst/>
          </a:prstGeom>
        </p:spPr>
        <p:txBody>
          <a:bodyPr lIns="91439" tIns="45719" rIns="91439" bIns="45719">
            <a:noAutofit/>
          </a:bodyPr>
          <a:lstStyle/>
          <a:p>
            <a:endParaRPr/>
          </a:p>
        </p:txBody>
      </p:sp>
      <p:sp>
        <p:nvSpPr>
          <p:cNvPr id="410" name="Shape 86"/>
          <p:cNvSpPr>
            <a:spLocks noGrp="1"/>
          </p:cNvSpPr>
          <p:nvPr>
            <p:ph type="pic" sz="half" idx="15"/>
          </p:nvPr>
        </p:nvSpPr>
        <p:spPr>
          <a:xfrm>
            <a:off x="651330" y="455414"/>
            <a:ext cx="3965321" cy="6082447"/>
          </a:xfrm>
          <a:prstGeom prst="rect">
            <a:avLst/>
          </a:prstGeom>
        </p:spPr>
        <p:txBody>
          <a:bodyPr lIns="91439" tIns="45719" rIns="91439" bIns="45719">
            <a:noAutofit/>
          </a:bodyPr>
          <a:lstStyle/>
          <a:p>
            <a:endParaRPr/>
          </a:p>
        </p:txBody>
      </p:sp>
      <p:sp>
        <p:nvSpPr>
          <p:cNvPr id="411" name="Slide Number"/>
          <p:cNvSpPr txBox="1">
            <a:spLocks noGrp="1"/>
          </p:cNvSpPr>
          <p:nvPr>
            <p:ph type="sldNum" sz="quarter" idx="2"/>
          </p:nvPr>
        </p:nvSpPr>
        <p:spPr>
          <a:xfrm>
            <a:off x="4416135" y="6576617"/>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8" name="Body Level One…"/>
          <p:cNvSpPr txBox="1">
            <a:spLocks noGrp="1"/>
          </p:cNvSpPr>
          <p:nvPr>
            <p:ph type="body" sz="quarter" idx="1"/>
          </p:nvPr>
        </p:nvSpPr>
        <p:spPr>
          <a:xfrm>
            <a:off x="892969" y="4473773"/>
            <a:ext cx="7358065" cy="333744"/>
          </a:xfrm>
          <a:prstGeom prst="rect">
            <a:avLst/>
          </a:prstGeom>
        </p:spPr>
        <p:txBody>
          <a:bodyPr lIns="35716" tIns="35716" rIns="35716" bIns="35716"/>
          <a:lstStyle>
            <a:lvl1pPr marL="0" indent="0" algn="ctr" defTabSz="410749">
              <a:spcBef>
                <a:spcPts val="0"/>
              </a:spcBef>
              <a:buSzTx/>
              <a:buFontTx/>
              <a:buNone/>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31595" indent="-192279"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70910" indent="-192279"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210227" indent="-192278"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549543" indent="-192278"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419" name="Shape 95"/>
          <p:cNvSpPr txBox="1">
            <a:spLocks noGrp="1"/>
          </p:cNvSpPr>
          <p:nvPr>
            <p:ph type="body" sz="quarter" idx="13"/>
          </p:nvPr>
        </p:nvSpPr>
        <p:spPr>
          <a:xfrm>
            <a:off x="892968" y="2974579"/>
            <a:ext cx="7358065" cy="533798"/>
          </a:xfrm>
          <a:prstGeom prst="rect">
            <a:avLst/>
          </a:prstGeom>
        </p:spPr>
        <p:txBody>
          <a:bodyPr lIns="35716" tIns="35716" rIns="35716" bIns="35716" anchor="ctr"/>
          <a:lstStyle/>
          <a:p>
            <a:endParaRPr/>
          </a:p>
        </p:txBody>
      </p:sp>
      <p:sp>
        <p:nvSpPr>
          <p:cNvPr id="420" name="Slide Number"/>
          <p:cNvSpPr txBox="1">
            <a:spLocks noGrp="1"/>
          </p:cNvSpPr>
          <p:nvPr>
            <p:ph type="sldNum" sz="quarter" idx="2"/>
          </p:nvPr>
        </p:nvSpPr>
        <p:spPr>
          <a:xfrm>
            <a:off x="4416135" y="6576617"/>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7" name="Shape 103"/>
          <p:cNvSpPr>
            <a:spLocks noGrp="1"/>
          </p:cNvSpPr>
          <p:nvPr>
            <p:ph type="pic" idx="13"/>
          </p:nvPr>
        </p:nvSpPr>
        <p:spPr>
          <a:xfrm>
            <a:off x="-568999" y="-103696"/>
            <a:ext cx="10569713" cy="7444596"/>
          </a:xfrm>
          <a:prstGeom prst="rect">
            <a:avLst/>
          </a:prstGeom>
        </p:spPr>
        <p:txBody>
          <a:bodyPr lIns="91439" tIns="45719" rIns="91439" bIns="45719">
            <a:noAutofit/>
          </a:bodyPr>
          <a:lstStyle/>
          <a:p>
            <a:endParaRPr/>
          </a:p>
        </p:txBody>
      </p:sp>
      <p:sp>
        <p:nvSpPr>
          <p:cNvPr id="428" name="Slide Number"/>
          <p:cNvSpPr txBox="1">
            <a:spLocks noGrp="1"/>
          </p:cNvSpPr>
          <p:nvPr>
            <p:ph type="sldNum" sz="quarter" idx="2"/>
          </p:nvPr>
        </p:nvSpPr>
        <p:spPr>
          <a:xfrm>
            <a:off x="4416135" y="6576617"/>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5" name="Slide Number"/>
          <p:cNvSpPr txBox="1">
            <a:spLocks noGrp="1"/>
          </p:cNvSpPr>
          <p:nvPr>
            <p:ph type="sldNum" sz="quarter" idx="2"/>
          </p:nvPr>
        </p:nvSpPr>
        <p:spPr>
          <a:xfrm>
            <a:off x="4416135" y="6576617"/>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n-lt"/>
                <a:ea typeface="+mn-ea"/>
                <a:cs typeface="+mn-cs"/>
                <a:sym typeface="Helvetica"/>
              </a:defRPr>
            </a:lvl1pPr>
            <a:lvl2pPr marL="0" indent="0">
              <a:spcBef>
                <a:spcPts val="500"/>
              </a:spcBef>
              <a:buSzTx/>
              <a:buFontTx/>
              <a:buNone/>
              <a:defRPr sz="2400" b="1">
                <a:latin typeface="+mn-lt"/>
                <a:ea typeface="+mn-ea"/>
                <a:cs typeface="+mn-cs"/>
                <a:sym typeface="Helvetica"/>
              </a:defRPr>
            </a:lvl2pPr>
            <a:lvl3pPr marL="0" indent="0">
              <a:spcBef>
                <a:spcPts val="500"/>
              </a:spcBef>
              <a:buSzTx/>
              <a:buFontTx/>
              <a:buNone/>
              <a:defRPr sz="2400" b="1">
                <a:latin typeface="+mn-lt"/>
                <a:ea typeface="+mn-ea"/>
                <a:cs typeface="+mn-cs"/>
                <a:sym typeface="Helvetica"/>
              </a:defRPr>
            </a:lvl3pPr>
            <a:lvl4pPr marL="0" indent="0">
              <a:spcBef>
                <a:spcPts val="500"/>
              </a:spcBef>
              <a:buSzTx/>
              <a:buFontTx/>
              <a:buNone/>
              <a:defRPr sz="2400" b="1">
                <a:latin typeface="+mn-lt"/>
                <a:ea typeface="+mn-ea"/>
                <a:cs typeface="+mn-cs"/>
                <a:sym typeface="Helvetica"/>
              </a:defRPr>
            </a:lvl4pPr>
            <a:lvl5pPr marL="0" indent="0">
              <a:spcBef>
                <a:spcPts val="500"/>
              </a:spcBef>
              <a:buSzTx/>
              <a:buFontTx/>
              <a:buNone/>
              <a:defRPr sz="2400" b="1">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1"/>
            <a:ext cx="4041775" cy="639765"/>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5" cy="1162050"/>
          </a:xfrm>
          <a:prstGeom prst="rect">
            <a:avLst/>
          </a:prstGeom>
        </p:spPr>
        <p:txBody>
          <a:bodyPr anchor="b"/>
          <a:lstStyle>
            <a:lvl1pPr algn="l">
              <a:defRPr sz="2000" b="1">
                <a:latin typeface="+mn-lt"/>
                <a:ea typeface="+mn-ea"/>
                <a:cs typeface="+mn-cs"/>
                <a:sym typeface="Helvetica"/>
              </a:defRPr>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8" y="1435100"/>
            <a:ext cx="3008316" cy="4691063"/>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2" cy="566738"/>
          </a:xfrm>
          <a:prstGeom prst="rect">
            <a:avLst/>
          </a:prstGeom>
        </p:spPr>
        <p:txBody>
          <a:bodyPr anchor="b"/>
          <a:lstStyle>
            <a:lvl1pPr algn="l">
              <a:defRPr sz="2000" b="1">
                <a:latin typeface="+mn-lt"/>
                <a:ea typeface="+mn-ea"/>
                <a:cs typeface="+mn-cs"/>
                <a:sym typeface="Helvetica"/>
              </a:defRPr>
            </a:lvl1pPr>
          </a:lstStyle>
          <a:p>
            <a:r>
              <a:t>Title Text</a:t>
            </a:r>
          </a:p>
        </p:txBody>
      </p:sp>
      <p:sp>
        <p:nvSpPr>
          <p:cNvPr id="83" name="Picture Placeholder 2"/>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1" r:id="rId42"/>
    <p:sldLayoutId id="2147483692" r:id="rId43"/>
    <p:sldLayoutId id="2147483693" r:id="rId44"/>
    <p:sldLayoutId id="2147483694" r:id="rId45"/>
    <p:sldLayoutId id="2147483695" r:id="rId46"/>
    <p:sldLayoutId id="2147483696" r:id="rId47"/>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44" name="Title 1"/>
          <p:cNvSpPr txBox="1"/>
          <p:nvPr/>
        </p:nvSpPr>
        <p:spPr>
          <a:xfrm>
            <a:off x="731518" y="1361997"/>
            <a:ext cx="7680964" cy="238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gn="ctr">
              <a:defRPr sz="4400" b="1">
                <a:latin typeface="+mn-lt"/>
                <a:ea typeface="+mn-ea"/>
                <a:cs typeface="+mn-cs"/>
                <a:sym typeface="Helvetica"/>
              </a:defRPr>
            </a:pPr>
            <a:r>
              <a:rPr dirty="0"/>
              <a:t>Majlis Ansarullah</a:t>
            </a:r>
            <a:br>
              <a:rPr dirty="0"/>
            </a:br>
            <a:r>
              <a:rPr dirty="0"/>
              <a:t>Monthly Meeting</a:t>
            </a:r>
          </a:p>
        </p:txBody>
      </p:sp>
      <p:sp>
        <p:nvSpPr>
          <p:cNvPr id="445" name="Subtitle 2"/>
          <p:cNvSpPr txBox="1"/>
          <p:nvPr/>
        </p:nvSpPr>
        <p:spPr>
          <a:xfrm>
            <a:off x="1188718" y="3602038"/>
            <a:ext cx="6766564" cy="1655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a:spcBef>
                <a:spcPts val="700"/>
              </a:spcBef>
              <a:defRPr sz="3200" b="1">
                <a:latin typeface="+mn-lt"/>
                <a:ea typeface="+mn-ea"/>
                <a:cs typeface="+mn-cs"/>
                <a:sym typeface="Helvetica"/>
              </a:defRPr>
            </a:lvl1pPr>
          </a:lstStyle>
          <a:p>
            <a:r>
              <a:rPr dirty="0">
                <a:latin typeface="+mj-lt"/>
              </a:rPr>
              <a:t>March 2020</a:t>
            </a:r>
          </a:p>
        </p:txBody>
      </p:sp>
      <p:sp>
        <p:nvSpPr>
          <p:cNvPr id="446" name="TextBox 6"/>
          <p:cNvSpPr txBox="1"/>
          <p:nvPr/>
        </p:nvSpPr>
        <p:spPr>
          <a:xfrm>
            <a:off x="3667694" y="5717310"/>
            <a:ext cx="5430588" cy="4388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r">
              <a:defRPr sz="1200"/>
            </a:pPr>
            <a:r>
              <a:t>This slide deck contains images licensed for the purpose of this presentation only.  </a:t>
            </a:r>
          </a:p>
          <a:p>
            <a:pPr algn="r">
              <a:defRPr sz="1200"/>
            </a:pPr>
            <a:r>
              <a:t>No one is permitted to use the images for any other use, without prior permission.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81" name="TextBox 6"/>
          <p:cNvSpPr txBox="1"/>
          <p:nvPr/>
        </p:nvSpPr>
        <p:spPr>
          <a:xfrm>
            <a:off x="4467926" y="380254"/>
            <a:ext cx="3432729" cy="497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rPr dirty="0"/>
              <a:t>Discussion Scenario </a:t>
            </a:r>
          </a:p>
        </p:txBody>
      </p:sp>
      <p:sp>
        <p:nvSpPr>
          <p:cNvPr id="482" name="Content Placeholder 1"/>
          <p:cNvSpPr txBox="1">
            <a:spLocks noGrp="1"/>
          </p:cNvSpPr>
          <p:nvPr>
            <p:ph type="body" sz="half" idx="1"/>
          </p:nvPr>
        </p:nvSpPr>
        <p:spPr>
          <a:xfrm>
            <a:off x="457200" y="1212094"/>
            <a:ext cx="4058476" cy="4768606"/>
          </a:xfrm>
          <a:prstGeom prst="rect">
            <a:avLst/>
          </a:prstGeom>
        </p:spPr>
        <p:txBody>
          <a:bodyPr>
            <a:normAutofit/>
          </a:bodyPr>
          <a:lstStyle>
            <a:lvl1pPr marL="0" indent="0" defTabSz="425194">
              <a:buSzTx/>
              <a:buNone/>
              <a:defRPr sz="2900"/>
            </a:lvl1pPr>
          </a:lstStyle>
          <a:p>
            <a:r>
              <a:rPr sz="2800" dirty="0" err="1"/>
              <a:t>Za’im</a:t>
            </a:r>
            <a:r>
              <a:rPr sz="2800" dirty="0"/>
              <a:t> Ansarullah was urging a Nasir to attend Friday prayers. The Nasir explained that if he takes time off for Friday, he will suffer significant financial loss and his Chanda will go down. </a:t>
            </a:r>
            <a:endParaRPr lang="en-US" sz="2800" dirty="0"/>
          </a:p>
          <a:p>
            <a:r>
              <a:rPr sz="2800" dirty="0"/>
              <a:t>How can the </a:t>
            </a:r>
            <a:r>
              <a:rPr sz="2800" dirty="0" err="1"/>
              <a:t>Za’im</a:t>
            </a:r>
            <a:r>
              <a:rPr sz="2800" dirty="0"/>
              <a:t> approach this situation?</a:t>
            </a:r>
          </a:p>
        </p:txBody>
      </p:sp>
      <p:pic>
        <p:nvPicPr>
          <p:cNvPr id="483" name="missing church.jpg" descr="missing church.jpg"/>
          <p:cNvPicPr>
            <a:picLocks noChangeAspect="1"/>
          </p:cNvPicPr>
          <p:nvPr/>
        </p:nvPicPr>
        <p:blipFill>
          <a:blip r:embed="rId3"/>
          <a:stretch>
            <a:fillRect/>
          </a:stretch>
        </p:blipFill>
        <p:spPr>
          <a:xfrm>
            <a:off x="4467926" y="1279110"/>
            <a:ext cx="4480935" cy="4136696"/>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85" name="TextBox 6"/>
          <p:cNvSpPr txBox="1"/>
          <p:nvPr/>
        </p:nvSpPr>
        <p:spPr>
          <a:xfrm>
            <a:off x="5309689" y="394516"/>
            <a:ext cx="1830744" cy="497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rPr dirty="0"/>
              <a:t>Discussion</a:t>
            </a:r>
          </a:p>
        </p:txBody>
      </p:sp>
      <p:sp>
        <p:nvSpPr>
          <p:cNvPr id="486" name="Content Placeholder 1"/>
          <p:cNvSpPr txBox="1">
            <a:spLocks noGrp="1"/>
          </p:cNvSpPr>
          <p:nvPr>
            <p:ph type="body" idx="1"/>
          </p:nvPr>
        </p:nvSpPr>
        <p:spPr>
          <a:xfrm>
            <a:off x="457200" y="1600200"/>
            <a:ext cx="8229600" cy="4525963"/>
          </a:xfrm>
          <a:prstGeom prst="rect">
            <a:avLst/>
          </a:prstGeom>
        </p:spPr>
        <p:txBody>
          <a:bodyPr>
            <a:normAutofit/>
          </a:bodyPr>
          <a:lstStyle/>
          <a:p>
            <a:pPr>
              <a:lnSpc>
                <a:spcPct val="90000"/>
              </a:lnSpc>
            </a:pPr>
            <a:r>
              <a:rPr sz="2800" dirty="0"/>
              <a:t>Nasir has a point and a legitimate reason for missing </a:t>
            </a:r>
            <a:r>
              <a:rPr sz="2800" dirty="0" err="1"/>
              <a:t>Jum’ah</a:t>
            </a:r>
            <a:r>
              <a:rPr sz="2800" dirty="0"/>
              <a:t> prayers</a:t>
            </a:r>
          </a:p>
          <a:p>
            <a:pPr>
              <a:lnSpc>
                <a:spcPct val="90000"/>
              </a:lnSpc>
            </a:pPr>
            <a:r>
              <a:rPr sz="2800" dirty="0" err="1"/>
              <a:t>Za’im</a:t>
            </a:r>
            <a:r>
              <a:rPr sz="2800" dirty="0"/>
              <a:t> should tell the Nasir that he has to come for </a:t>
            </a:r>
            <a:r>
              <a:rPr sz="2800" dirty="0" err="1"/>
              <a:t>Jum’ah</a:t>
            </a:r>
            <a:r>
              <a:rPr sz="2800" dirty="0"/>
              <a:t> and cover </a:t>
            </a:r>
            <a:r>
              <a:rPr lang="en-US" sz="2800" dirty="0" err="1"/>
              <a:t>c</a:t>
            </a:r>
            <a:r>
              <a:rPr sz="2800" dirty="0" err="1"/>
              <a:t>handa</a:t>
            </a:r>
            <a:r>
              <a:rPr sz="2800" dirty="0"/>
              <a:t> short fall by working over time</a:t>
            </a:r>
          </a:p>
          <a:p>
            <a:pPr>
              <a:lnSpc>
                <a:spcPct val="90000"/>
              </a:lnSpc>
            </a:pPr>
            <a:r>
              <a:rPr sz="2800" dirty="0" err="1"/>
              <a:t>Za’im</a:t>
            </a:r>
            <a:r>
              <a:rPr sz="2800" dirty="0"/>
              <a:t> should tell the Nasir, that Allah will put blessings in his income if he comes for </a:t>
            </a:r>
            <a:r>
              <a:rPr sz="2800" dirty="0" err="1"/>
              <a:t>Jum’ah</a:t>
            </a:r>
            <a:r>
              <a:rPr sz="2800" dirty="0"/>
              <a:t> and not to worry about any decrease in </a:t>
            </a:r>
            <a:r>
              <a:rPr lang="en-US" sz="2800" dirty="0" err="1"/>
              <a:t>c</a:t>
            </a:r>
            <a:r>
              <a:rPr sz="2800" dirty="0" err="1"/>
              <a:t>handa</a:t>
            </a:r>
            <a:r>
              <a:rPr sz="2800" dirty="0"/>
              <a:t> as a result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88" name="TextBox 6"/>
          <p:cNvSpPr txBox="1"/>
          <p:nvPr/>
        </p:nvSpPr>
        <p:spPr>
          <a:xfrm>
            <a:off x="3689617" y="394843"/>
            <a:ext cx="5026183" cy="497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rPr dirty="0"/>
              <a:t>Guidance from Friday Sermon</a:t>
            </a:r>
          </a:p>
        </p:txBody>
      </p:sp>
      <p:sp>
        <p:nvSpPr>
          <p:cNvPr id="489" name="Rectangle 1"/>
          <p:cNvSpPr txBox="1"/>
          <p:nvPr/>
        </p:nvSpPr>
        <p:spPr>
          <a:xfrm>
            <a:off x="368730" y="1472844"/>
            <a:ext cx="8446194" cy="3338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400"/>
            </a:lvl1pPr>
          </a:lstStyle>
          <a:p>
            <a:r>
              <a:rPr dirty="0"/>
              <a:t>“Thus, it is the duty of a believer to always be mindful of the fact that any trade and business, or any of their affairs for that matter, can only be blessed through grace of God Almighty. Hence, if one can only attain these blessings through the grace of God Almighty, then they ought to strive to fulfill His rights first. Therefore, everyone must try and understand this principle. If this principle is understood, then for the five daily prayers and the Friday Prayers, our mosques will remain populated, in fact they will appear to become short of space, even after Ramadan.”</a:t>
            </a:r>
          </a:p>
        </p:txBody>
      </p:sp>
      <p:sp>
        <p:nvSpPr>
          <p:cNvPr id="490" name="TextBox 2"/>
          <p:cNvSpPr txBox="1"/>
          <p:nvPr/>
        </p:nvSpPr>
        <p:spPr>
          <a:xfrm>
            <a:off x="368730" y="5143109"/>
            <a:ext cx="8347070"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2000" b="1">
                <a:latin typeface="+mn-lt"/>
                <a:ea typeface="+mn-ea"/>
                <a:cs typeface="+mn-cs"/>
                <a:sym typeface="Helvetica"/>
              </a:defRPr>
            </a:pPr>
            <a:r>
              <a:rPr dirty="0"/>
              <a:t>Bottom line is </a:t>
            </a:r>
            <a:r>
              <a:rPr b="0" dirty="0">
                <a:latin typeface="+mj-lt"/>
                <a:ea typeface="+mj-ea"/>
                <a:cs typeface="+mj-cs"/>
                <a:sym typeface="Calibri"/>
              </a:rPr>
              <a:t>attending Friday prayer is an obligation. Allah will bless us and cover</a:t>
            </a:r>
            <a:r>
              <a:rPr dirty="0"/>
              <a:t> any potential losses.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2" name="TextBox 6"/>
          <p:cNvSpPr txBox="1"/>
          <p:nvPr/>
        </p:nvSpPr>
        <p:spPr>
          <a:xfrm>
            <a:off x="4398100" y="407963"/>
            <a:ext cx="3540389"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latin typeface="+mn-lt"/>
                <a:ea typeface="+mn-ea"/>
                <a:cs typeface="+mn-cs"/>
                <a:sym typeface="Helvetica"/>
              </a:defRPr>
            </a:lvl1pPr>
          </a:lstStyle>
          <a:p>
            <a:r>
              <a:rPr b="0" dirty="0">
                <a:latin typeface="+mj-lt"/>
              </a:rPr>
              <a:t>Take Home Message</a:t>
            </a:r>
          </a:p>
        </p:txBody>
      </p:sp>
      <p:sp>
        <p:nvSpPr>
          <p:cNvPr id="493" name="Title 3"/>
          <p:cNvSpPr txBox="1">
            <a:spLocks noGrp="1"/>
          </p:cNvSpPr>
          <p:nvPr>
            <p:ph type="title"/>
          </p:nvPr>
        </p:nvSpPr>
        <p:spPr>
          <a:xfrm>
            <a:off x="484094" y="2130562"/>
            <a:ext cx="8189259" cy="2756039"/>
          </a:xfrm>
          <a:prstGeom prst="rect">
            <a:avLst/>
          </a:prstGeom>
        </p:spPr>
        <p:txBody>
          <a:bodyPr anchor="t">
            <a:normAutofit/>
          </a:bodyPr>
          <a:lstStyle/>
          <a:p>
            <a:pPr algn="l">
              <a:defRPr sz="2200"/>
            </a:pPr>
            <a:r>
              <a:rPr sz="2400" dirty="0"/>
              <a:t>1.	We in particular, who believe in the Imam of the age, must pay special attention towards Friday Prayers. Ahmadis are in fact true believers, as Ahmadis have accepted the Imam of the age. </a:t>
            </a:r>
            <a:br>
              <a:rPr sz="2400" dirty="0"/>
            </a:br>
            <a:br>
              <a:rPr sz="2400" dirty="0"/>
            </a:br>
            <a:r>
              <a:rPr sz="2400" dirty="0"/>
              <a:t>2.	Worldly desires should not be our preferences, rather, the pleasure of</a:t>
            </a:r>
            <a:r>
              <a:rPr lang="en-US" sz="2400" dirty="0"/>
              <a:t> </a:t>
            </a:r>
            <a:r>
              <a:rPr sz="2400" dirty="0"/>
              <a:t>God Almighty and acquiring His pleasure should be our preference.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5" name="TextBox 6"/>
          <p:cNvSpPr txBox="1"/>
          <p:nvPr/>
        </p:nvSpPr>
        <p:spPr>
          <a:xfrm>
            <a:off x="3411244" y="384362"/>
            <a:ext cx="5657413" cy="497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rPr dirty="0"/>
              <a:t>What to discuss with your family?</a:t>
            </a:r>
          </a:p>
        </p:txBody>
      </p:sp>
      <p:sp>
        <p:nvSpPr>
          <p:cNvPr id="496" name="TextBox 6"/>
          <p:cNvSpPr txBox="1"/>
          <p:nvPr/>
        </p:nvSpPr>
        <p:spPr>
          <a:xfrm>
            <a:off x="421925" y="4597300"/>
            <a:ext cx="8127049" cy="1005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2000" b="1">
                <a:solidFill>
                  <a:srgbClr val="FF0000"/>
                </a:solidFill>
                <a:latin typeface="+mn-lt"/>
                <a:ea typeface="+mn-ea"/>
                <a:cs typeface="+mn-cs"/>
                <a:sym typeface="Helvetica"/>
              </a:defRPr>
            </a:pPr>
            <a:r>
              <a:rPr dirty="0"/>
              <a:t>Tips to engage youth in conversation: </a:t>
            </a:r>
            <a:r>
              <a:rPr dirty="0">
                <a:solidFill>
                  <a:srgbClr val="000000"/>
                </a:solidFill>
              </a:rPr>
              <a:t>(1) Give them more talking time, and (2) use examples from Huzur’s </a:t>
            </a:r>
            <a:r>
              <a:rPr sz="2000" b="1" dirty="0">
                <a:solidFill>
                  <a:schemeClr val="tx1"/>
                </a:solidFill>
                <a:latin typeface="+mn-lt"/>
                <a:ea typeface="+mn-ea"/>
                <a:cs typeface="+mn-cs"/>
              </a:rPr>
              <a:t>(may Allah be his helper) sermon to make a point.</a:t>
            </a:r>
          </a:p>
        </p:txBody>
      </p:sp>
      <p:sp>
        <p:nvSpPr>
          <p:cNvPr id="497" name="TextBox 3"/>
          <p:cNvSpPr txBox="1"/>
          <p:nvPr/>
        </p:nvSpPr>
        <p:spPr>
          <a:xfrm>
            <a:off x="421925" y="1701315"/>
            <a:ext cx="8127049" cy="205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400"/>
            </a:pPr>
            <a:r>
              <a:rPr dirty="0"/>
              <a:t>Pick one of the following topics from this Friday sermon to discuss with children/family during casual discussion:</a:t>
            </a:r>
          </a:p>
          <a:p>
            <a:pPr>
              <a:defRPr sz="1200"/>
            </a:pPr>
            <a:endParaRPr dirty="0"/>
          </a:p>
          <a:p>
            <a:pPr marL="800100" lvl="1" indent="-342900">
              <a:buSzPct val="100000"/>
              <a:buFont typeface="Arial"/>
              <a:buChar char="•"/>
              <a:defRPr sz="2400"/>
            </a:pPr>
            <a:r>
              <a:rPr dirty="0"/>
              <a:t>Importance of Friday prayers</a:t>
            </a:r>
          </a:p>
          <a:p>
            <a:pPr marL="800100" lvl="1" indent="-342900">
              <a:buSzPct val="100000"/>
              <a:buFont typeface="Arial"/>
              <a:buChar char="•"/>
              <a:defRPr sz="2400"/>
            </a:pPr>
            <a:r>
              <a:rPr dirty="0"/>
              <a:t>Make a definitive plan to make sure all male members attend Friday prayers regularly.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9" name="TextBox 6"/>
          <p:cNvSpPr txBox="1"/>
          <p:nvPr/>
        </p:nvSpPr>
        <p:spPr>
          <a:xfrm>
            <a:off x="4861524" y="401215"/>
            <a:ext cx="2911914" cy="497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defRPr>
            </a:lvl1pPr>
          </a:lstStyle>
          <a:p>
            <a:r>
              <a:rPr dirty="0"/>
              <a:t>Did you know?</a:t>
            </a:r>
          </a:p>
        </p:txBody>
      </p:sp>
      <p:sp>
        <p:nvSpPr>
          <p:cNvPr id="500" name="Content Placeholder 2"/>
          <p:cNvSpPr txBox="1"/>
          <p:nvPr/>
        </p:nvSpPr>
        <p:spPr>
          <a:xfrm>
            <a:off x="502918" y="1777503"/>
            <a:ext cx="8138164" cy="3829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228600" indent="-228600" defTabSz="914400">
              <a:lnSpc>
                <a:spcPct val="90000"/>
              </a:lnSpc>
              <a:spcBef>
                <a:spcPts val="1000"/>
              </a:spcBef>
              <a:buSzPct val="100000"/>
              <a:buFont typeface="Arial"/>
              <a:buChar char="•"/>
              <a:defRPr sz="2800"/>
            </a:pPr>
            <a:r>
              <a:rPr dirty="0"/>
              <a:t>When was the book </a:t>
            </a:r>
            <a:r>
              <a:rPr dirty="0" err="1"/>
              <a:t>Surmah</a:t>
            </a:r>
            <a:r>
              <a:rPr dirty="0"/>
              <a:t> Chasm-e-</a:t>
            </a:r>
            <a:r>
              <a:rPr dirty="0" err="1"/>
              <a:t>Aryah</a:t>
            </a:r>
            <a:r>
              <a:rPr dirty="0"/>
              <a:t> (Guidance for the </a:t>
            </a:r>
            <a:r>
              <a:rPr dirty="0" err="1"/>
              <a:t>Aryas</a:t>
            </a:r>
            <a:r>
              <a:rPr dirty="0"/>
              <a:t>) written? </a:t>
            </a:r>
          </a:p>
          <a:p>
            <a:pPr marL="228600" indent="-228600" defTabSz="914400">
              <a:lnSpc>
                <a:spcPct val="90000"/>
              </a:lnSpc>
              <a:spcBef>
                <a:spcPts val="1000"/>
              </a:spcBef>
              <a:buSzPct val="100000"/>
              <a:buFont typeface="Arial"/>
              <a:buChar char="•"/>
              <a:defRPr sz="2800"/>
            </a:pPr>
            <a:r>
              <a:rPr dirty="0"/>
              <a:t>What is the background of this book</a:t>
            </a:r>
            <a:r>
              <a:rPr lang="en-US" dirty="0"/>
              <a:t>?</a:t>
            </a:r>
            <a:endParaRPr dirty="0"/>
          </a:p>
          <a:p>
            <a:pPr marL="228600" indent="-228600" defTabSz="914400">
              <a:lnSpc>
                <a:spcPct val="90000"/>
              </a:lnSpc>
              <a:spcBef>
                <a:spcPts val="1000"/>
              </a:spcBef>
              <a:buSzPct val="100000"/>
              <a:buFont typeface="Arial"/>
              <a:buChar char="•"/>
              <a:defRPr sz="2800"/>
            </a:pPr>
            <a:r>
              <a:rPr dirty="0"/>
              <a:t>What comparative study has been mentioned at the end of the book?</a:t>
            </a:r>
          </a:p>
          <a:p>
            <a:pPr marL="228600" indent="-228600" defTabSz="914400">
              <a:lnSpc>
                <a:spcPct val="90000"/>
              </a:lnSpc>
              <a:spcBef>
                <a:spcPts val="1000"/>
              </a:spcBef>
              <a:buSzPct val="100000"/>
              <a:buFont typeface="Arial"/>
              <a:buChar char="•"/>
              <a:defRPr sz="2800"/>
            </a:pPr>
            <a:r>
              <a:rPr dirty="0"/>
              <a:t>What kind of invitation did the Promised Messiah </a:t>
            </a:r>
            <a:r>
              <a:rPr sz="2800" dirty="0"/>
              <a:t>(peace be on him) </a:t>
            </a:r>
            <a:r>
              <a:rPr dirty="0"/>
              <a:t>give to non-Ahmadi Muslims in this book?</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2" name="TextBox 6"/>
          <p:cNvSpPr txBox="1"/>
          <p:nvPr/>
        </p:nvSpPr>
        <p:spPr>
          <a:xfrm>
            <a:off x="5433083" y="387768"/>
            <a:ext cx="1959948" cy="497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defRPr>
            </a:lvl1pPr>
          </a:lstStyle>
          <a:p>
            <a:r>
              <a:rPr dirty="0"/>
              <a:t>Answers</a:t>
            </a:r>
          </a:p>
        </p:txBody>
      </p:sp>
      <p:sp>
        <p:nvSpPr>
          <p:cNvPr id="503" name="Content Placeholder 5"/>
          <p:cNvSpPr txBox="1">
            <a:spLocks noGrp="1"/>
          </p:cNvSpPr>
          <p:nvPr>
            <p:ph type="body" idx="1"/>
          </p:nvPr>
        </p:nvSpPr>
        <p:spPr>
          <a:xfrm>
            <a:off x="457200" y="1418643"/>
            <a:ext cx="8229600" cy="4525963"/>
          </a:xfrm>
          <a:prstGeom prst="rect">
            <a:avLst/>
          </a:prstGeom>
        </p:spPr>
        <p:txBody>
          <a:bodyPr>
            <a:normAutofit lnSpcReduction="10000"/>
          </a:bodyPr>
          <a:lstStyle/>
          <a:p>
            <a:pPr>
              <a:lnSpc>
                <a:spcPct val="80000"/>
              </a:lnSpc>
              <a:spcBef>
                <a:spcPts val="500"/>
              </a:spcBef>
              <a:defRPr sz="2200"/>
            </a:pPr>
            <a:r>
              <a:rPr sz="2400" dirty="0"/>
              <a:t>The Promised Messiah (peace be on him) wrote this book in 1886</a:t>
            </a:r>
          </a:p>
          <a:p>
            <a:pPr>
              <a:lnSpc>
                <a:spcPct val="80000"/>
              </a:lnSpc>
              <a:spcBef>
                <a:spcPts val="500"/>
              </a:spcBef>
              <a:defRPr sz="2200"/>
            </a:pPr>
            <a:r>
              <a:rPr sz="2400" dirty="0"/>
              <a:t>The </a:t>
            </a:r>
            <a:r>
              <a:rPr sz="2400" dirty="0" err="1"/>
              <a:t>Aryah</a:t>
            </a:r>
            <a:r>
              <a:rPr sz="2400" dirty="0"/>
              <a:t> </a:t>
            </a:r>
            <a:r>
              <a:rPr sz="2400" dirty="0" err="1"/>
              <a:t>Samajists</a:t>
            </a:r>
            <a:r>
              <a:rPr sz="2400" dirty="0"/>
              <a:t> attacked a number of miracles mentioned in the Holy Quran, and made fun of these miracles and denied belief therein. They also projected their decadent theories of soul's transmigration. </a:t>
            </a:r>
          </a:p>
          <a:p>
            <a:pPr>
              <a:lnSpc>
                <a:spcPct val="80000"/>
              </a:lnSpc>
              <a:spcBef>
                <a:spcPts val="500"/>
              </a:spcBef>
              <a:defRPr sz="2200"/>
            </a:pPr>
            <a:r>
              <a:rPr sz="2400" dirty="0"/>
              <a:t>At the end of the book, he invited the whole of the </a:t>
            </a:r>
            <a:r>
              <a:rPr sz="2400" dirty="0" err="1"/>
              <a:t>Aryah</a:t>
            </a:r>
            <a:r>
              <a:rPr sz="2400" dirty="0"/>
              <a:t> </a:t>
            </a:r>
            <a:r>
              <a:rPr sz="2400" dirty="0" err="1"/>
              <a:t>Samaj</a:t>
            </a:r>
            <a:r>
              <a:rPr sz="2400" dirty="0"/>
              <a:t> to a comparative study of the Vedas and the Quran and then suggested another way of settling the dispute by engaging in a </a:t>
            </a:r>
            <a:r>
              <a:rPr sz="2400" i="1" dirty="0" err="1">
                <a:sym typeface="Helvetica"/>
              </a:rPr>
              <a:t>Mub</a:t>
            </a:r>
            <a:r>
              <a:rPr sz="2400" i="1" dirty="0" err="1"/>
              <a:t>a</a:t>
            </a:r>
            <a:r>
              <a:rPr sz="2400" i="1" dirty="0" err="1">
                <a:sym typeface="Helvetica"/>
              </a:rPr>
              <a:t>halah</a:t>
            </a:r>
            <a:r>
              <a:rPr sz="2400" i="1" dirty="0">
                <a:sym typeface="Helvetica"/>
              </a:rPr>
              <a:t> </a:t>
            </a:r>
            <a:r>
              <a:rPr sz="2400" dirty="0"/>
              <a:t>(Prayer Duel). </a:t>
            </a:r>
          </a:p>
          <a:p>
            <a:pPr>
              <a:lnSpc>
                <a:spcPct val="80000"/>
              </a:lnSpc>
              <a:spcBef>
                <a:spcPts val="500"/>
              </a:spcBef>
              <a:defRPr sz="2200"/>
            </a:pPr>
            <a:r>
              <a:rPr sz="2400" dirty="0"/>
              <a:t>At the end of the book, he extended an invitation to non-Muslims to come to </a:t>
            </a:r>
            <a:r>
              <a:rPr sz="2400" dirty="0" err="1"/>
              <a:t>Qadian</a:t>
            </a:r>
            <a:r>
              <a:rPr sz="2400" dirty="0"/>
              <a:t> in order that he might show them heavenly signs in favor of Islam and he offered to bear all the expenses for any one who was prepared to come and stay with him for a period of at least 40 days.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5" name="TextBox 6"/>
          <p:cNvSpPr txBox="1"/>
          <p:nvPr/>
        </p:nvSpPr>
        <p:spPr>
          <a:xfrm>
            <a:off x="5321570" y="381537"/>
            <a:ext cx="1959948" cy="497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defRPr>
            </a:lvl1pPr>
          </a:lstStyle>
          <a:p>
            <a:r>
              <a:rPr dirty="0"/>
              <a:t>Salat page</a:t>
            </a:r>
          </a:p>
        </p:txBody>
      </p:sp>
      <p:sp>
        <p:nvSpPr>
          <p:cNvPr id="506" name="Title 3"/>
          <p:cNvSpPr txBox="1"/>
          <p:nvPr/>
        </p:nvSpPr>
        <p:spPr>
          <a:xfrm>
            <a:off x="121919" y="1360721"/>
            <a:ext cx="8860582" cy="4626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gn="just">
              <a:lnSpc>
                <a:spcPct val="80000"/>
              </a:lnSpc>
              <a:defRPr sz="2400"/>
            </a:pPr>
            <a:r>
              <a:rPr dirty="0"/>
              <a:t>“Many people are occupied at work during the daytime; however </a:t>
            </a:r>
            <a:r>
              <a:rPr dirty="0" err="1"/>
              <a:t>Fajr</a:t>
            </a:r>
            <a:r>
              <a:rPr dirty="0"/>
              <a:t>, Maghrib and </a:t>
            </a:r>
            <a:r>
              <a:rPr dirty="0" err="1"/>
              <a:t>Isha</a:t>
            </a:r>
            <a:r>
              <a:rPr dirty="0"/>
              <a:t> prayers can be offered at Masjid. Many Ahmadis living in the Western countries live 15-20 miles from Masjid, but still make the effort to go to Masjid to offer Salat in congregation. If everyone who possesses a car utilizes it for worldly matters, uses it for gaining God’s pleasure, then the purpose of these vehicles will become the service of Islam and the individual will gain both worldly and religious rewards. Wherever it is not possible to go to Masjid, a few Ahmadis living close by should organize to get together in one home to offer prayers in congregation. And those Ahmadis living in isolated areas should make arrangements within the household to offer prayers in congregation with family members. ”. </a:t>
            </a:r>
            <a:endParaRPr sz="2700" dirty="0"/>
          </a:p>
          <a:p>
            <a:pPr algn="just">
              <a:lnSpc>
                <a:spcPct val="80000"/>
              </a:lnSpc>
              <a:defRPr sz="2700"/>
            </a:pPr>
            <a:endParaRPr sz="2700" dirty="0"/>
          </a:p>
          <a:p>
            <a:pPr algn="just">
              <a:lnSpc>
                <a:spcPct val="80000"/>
              </a:lnSpc>
              <a:defRPr sz="1600"/>
            </a:pPr>
            <a:r>
              <a:rPr sz="2400" dirty="0"/>
              <a:t>(Friday Sermon June 22nd, 2012 delivered by </a:t>
            </a:r>
            <a:r>
              <a:rPr sz="2400" dirty="0" err="1"/>
              <a:t>Hazrat</a:t>
            </a:r>
            <a:r>
              <a:rPr sz="2400" dirty="0"/>
              <a:t> Mirza </a:t>
            </a:r>
            <a:r>
              <a:rPr sz="2400" dirty="0" err="1"/>
              <a:t>Masroor</a:t>
            </a:r>
            <a:r>
              <a:rPr sz="2400" dirty="0"/>
              <a:t> Ahmad</a:t>
            </a:r>
            <a:r>
              <a:rPr lang="en-US" sz="2400" dirty="0"/>
              <a:t> </a:t>
            </a:r>
            <a:r>
              <a:rPr sz="2400" dirty="0"/>
              <a:t>(</a:t>
            </a:r>
            <a:r>
              <a:rPr sz="2400" dirty="0" err="1"/>
              <a:t>at</a:t>
            </a:r>
            <a:r>
              <a:rPr lang="en-US" sz="2400" dirty="0" err="1"/>
              <a:t>ba</a:t>
            </a:r>
            <a:r>
              <a:rPr sz="2400" dirty="0"/>
              <a: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5" name="TextBox 6"/>
          <p:cNvSpPr txBox="1"/>
          <p:nvPr/>
        </p:nvSpPr>
        <p:spPr>
          <a:xfrm>
            <a:off x="5321570" y="381537"/>
            <a:ext cx="3015606"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914400">
              <a:defRPr sz="3200">
                <a:solidFill>
                  <a:srgbClr val="FFFFFF"/>
                </a:solidFill>
              </a:defRPr>
            </a:lvl1pPr>
          </a:lstStyle>
          <a:p>
            <a:r>
              <a:rPr lang="en-US" dirty="0"/>
              <a:t>Health topic</a:t>
            </a:r>
            <a:endParaRPr dirty="0"/>
          </a:p>
        </p:txBody>
      </p:sp>
      <p:sp>
        <p:nvSpPr>
          <p:cNvPr id="506" name="Title 3"/>
          <p:cNvSpPr txBox="1"/>
          <p:nvPr/>
        </p:nvSpPr>
        <p:spPr>
          <a:xfrm>
            <a:off x="283418" y="4856271"/>
            <a:ext cx="8860582" cy="1100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p>
            <a:pPr algn="just">
              <a:lnSpc>
                <a:spcPct val="80000"/>
              </a:lnSpc>
              <a:defRPr sz="2700"/>
            </a:pPr>
            <a:endParaRPr sz="2700" dirty="0"/>
          </a:p>
          <a:p>
            <a:pPr algn="ctr">
              <a:lnSpc>
                <a:spcPct val="80000"/>
              </a:lnSpc>
              <a:defRPr sz="1600"/>
            </a:pPr>
            <a:r>
              <a:rPr lang="en-US" sz="3200" b="1" dirty="0">
                <a:ea typeface="+mn-ea"/>
                <a:cs typeface="+mn-cs"/>
              </a:rPr>
              <a:t>Brain Health Supplements;</a:t>
            </a:r>
          </a:p>
          <a:p>
            <a:pPr algn="ctr">
              <a:lnSpc>
                <a:spcPct val="80000"/>
              </a:lnSpc>
              <a:defRPr sz="1600"/>
            </a:pPr>
            <a:r>
              <a:rPr lang="en-US" sz="3200" b="1" dirty="0">
                <a:ea typeface="+mn-ea"/>
                <a:cs typeface="+mn-cs"/>
              </a:rPr>
              <a:t>Do they really work</a:t>
            </a:r>
            <a:endParaRPr sz="3200" b="1" dirty="0">
              <a:ea typeface="+mn-ea"/>
              <a:cs typeface="+mn-cs"/>
            </a:endParaRPr>
          </a:p>
        </p:txBody>
      </p:sp>
      <p:pic>
        <p:nvPicPr>
          <p:cNvPr id="4" name="What-are-Nutritional-Supplements-How-Do-They-Work-1.jpg" descr="What-are-Nutritional-Supplements-How-Do-They-Work-1.jpg">
            <a:extLst>
              <a:ext uri="{FF2B5EF4-FFF2-40B4-BE49-F238E27FC236}">
                <a16:creationId xmlns:a16="http://schemas.microsoft.com/office/drawing/2014/main" id="{50B6CF13-1186-A848-B04C-4309E2E6B08A}"/>
              </a:ext>
            </a:extLst>
          </p:cNvPr>
          <p:cNvPicPr>
            <a:picLocks noChangeAspect="1"/>
          </p:cNvPicPr>
          <p:nvPr/>
        </p:nvPicPr>
        <p:blipFill>
          <a:blip r:embed="rId3"/>
          <a:stretch>
            <a:fillRect/>
          </a:stretch>
        </p:blipFill>
        <p:spPr>
          <a:xfrm>
            <a:off x="1927645" y="1286536"/>
            <a:ext cx="5572127" cy="3717653"/>
          </a:xfrm>
          <a:prstGeom prst="rect">
            <a:avLst/>
          </a:prstGeom>
          <a:ln w="12700">
            <a:miter lim="400000"/>
          </a:ln>
        </p:spPr>
      </p:pic>
    </p:spTree>
    <p:extLst>
      <p:ext uri="{BB962C8B-B14F-4D97-AF65-F5344CB8AC3E}">
        <p14:creationId xmlns:p14="http://schemas.microsoft.com/office/powerpoint/2010/main" val="75537322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120"/>
          <p:cNvSpPr txBox="1">
            <a:spLocks noGrp="1"/>
          </p:cNvSpPr>
          <p:nvPr>
            <p:ph type="body" sz="quarter" idx="1"/>
          </p:nvPr>
        </p:nvSpPr>
        <p:spPr>
          <a:xfrm>
            <a:off x="1294806" y="4875610"/>
            <a:ext cx="6554390" cy="991197"/>
          </a:xfrm>
          <a:prstGeom prst="rect">
            <a:avLst/>
          </a:prstGeom>
        </p:spPr>
        <p:txBody>
          <a:bodyPr/>
          <a:lstStyle/>
          <a:p>
            <a:pPr defTabSz="223641">
              <a:lnSpc>
                <a:spcPct val="80000"/>
              </a:lnSpc>
              <a:defRPr sz="3300" i="0">
                <a:solidFill>
                  <a:srgbClr val="F4D799"/>
                </a:solidFill>
                <a:effectLst>
                  <a:outerShdw blurRad="12700" dist="13830" dir="16200000" rotWithShape="0">
                    <a:srgbClr val="000000">
                      <a:alpha val="34000"/>
                    </a:srgbClr>
                  </a:outerShdw>
                </a:effectLst>
              </a:defRPr>
            </a:pPr>
            <a:r>
              <a:t>Brain Health Supplements</a:t>
            </a:r>
          </a:p>
          <a:p>
            <a:pPr defTabSz="223641">
              <a:lnSpc>
                <a:spcPct val="80000"/>
              </a:lnSpc>
              <a:defRPr sz="3300" i="0">
                <a:solidFill>
                  <a:srgbClr val="F4D799"/>
                </a:solidFill>
                <a:effectLst>
                  <a:outerShdw blurRad="12700" dist="13830" dir="16200000" rotWithShape="0">
                    <a:srgbClr val="000000">
                      <a:alpha val="34000"/>
                    </a:srgbClr>
                  </a:outerShdw>
                </a:effectLst>
              </a:defRPr>
            </a:pPr>
            <a:r>
              <a:t>Do they really work</a:t>
            </a:r>
          </a:p>
        </p:txBody>
      </p:sp>
      <p:pic>
        <p:nvPicPr>
          <p:cNvPr id="509" name="What-are-Nutritional-Supplements-How-Do-They-Work-1.jpg" descr="What-are-Nutritional-Supplements-How-Do-They-Work-1.jpg"/>
          <p:cNvPicPr>
            <a:picLocks noChangeAspect="1"/>
          </p:cNvPicPr>
          <p:nvPr/>
        </p:nvPicPr>
        <p:blipFill>
          <a:blip r:embed="rId2"/>
          <a:stretch>
            <a:fillRect/>
          </a:stretch>
        </p:blipFill>
        <p:spPr>
          <a:xfrm>
            <a:off x="1785938" y="1084065"/>
            <a:ext cx="5572127" cy="371765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48" name="Title 1"/>
          <p:cNvSpPr txBox="1">
            <a:spLocks noGrp="1"/>
          </p:cNvSpPr>
          <p:nvPr>
            <p:ph type="title"/>
          </p:nvPr>
        </p:nvSpPr>
        <p:spPr>
          <a:xfrm>
            <a:off x="4872182" y="427639"/>
            <a:ext cx="2608932" cy="606644"/>
          </a:xfrm>
          <a:prstGeom prst="rect">
            <a:avLst/>
          </a:prstGeom>
        </p:spPr>
        <p:txBody>
          <a:bodyPr/>
          <a:lstStyle>
            <a:lvl1pPr>
              <a:defRPr sz="3200" b="1">
                <a:solidFill>
                  <a:srgbClr val="FFFFFF"/>
                </a:solidFill>
                <a:latin typeface="+mn-lt"/>
                <a:ea typeface="+mn-ea"/>
                <a:cs typeface="+mn-cs"/>
                <a:sym typeface="Helvetica"/>
              </a:defRPr>
            </a:lvl1pPr>
          </a:lstStyle>
          <a:p>
            <a:r>
              <a:rPr dirty="0">
                <a:latin typeface="+mj-lt"/>
              </a:rPr>
              <a:t>A</a:t>
            </a:r>
            <a:r>
              <a:rPr lang="en-US" dirty="0">
                <a:latin typeface="+mj-lt"/>
              </a:rPr>
              <a:t>genda</a:t>
            </a:r>
            <a:endParaRPr dirty="0">
              <a:latin typeface="+mj-lt"/>
            </a:endParaRPr>
          </a:p>
        </p:txBody>
      </p:sp>
      <p:sp>
        <p:nvSpPr>
          <p:cNvPr id="449" name="Content Placeholder 2"/>
          <p:cNvSpPr txBox="1"/>
          <p:nvPr/>
        </p:nvSpPr>
        <p:spPr>
          <a:xfrm>
            <a:off x="572913" y="1623047"/>
            <a:ext cx="8388634" cy="4186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25754" indent="-325754" defTabSz="434340">
              <a:lnSpc>
                <a:spcPct val="80000"/>
              </a:lnSpc>
              <a:spcBef>
                <a:spcPts val="500"/>
              </a:spcBef>
              <a:buSzPct val="100000"/>
              <a:buFont typeface="Arial"/>
              <a:buChar char="•"/>
              <a:defRPr sz="2000"/>
            </a:pPr>
            <a:r>
              <a:rPr sz="2000" dirty="0"/>
              <a:t>Recitation of the Holy Quran (62:10-12)		</a:t>
            </a:r>
          </a:p>
          <a:p>
            <a:pPr marL="325754" indent="-325754" defTabSz="434340">
              <a:lnSpc>
                <a:spcPct val="80000"/>
              </a:lnSpc>
              <a:spcBef>
                <a:spcPts val="500"/>
              </a:spcBef>
              <a:buSzPct val="100000"/>
              <a:buFont typeface="Arial"/>
              <a:buChar char="•"/>
              <a:defRPr sz="2000"/>
            </a:pPr>
            <a:r>
              <a:rPr sz="2000" dirty="0"/>
              <a:t>Pledge</a:t>
            </a:r>
          </a:p>
          <a:p>
            <a:pPr marL="325754" indent="-325754" defTabSz="434340">
              <a:lnSpc>
                <a:spcPct val="80000"/>
              </a:lnSpc>
              <a:spcBef>
                <a:spcPts val="500"/>
              </a:spcBef>
              <a:buSzPct val="100000"/>
              <a:buFont typeface="Arial"/>
              <a:buChar char="•"/>
              <a:defRPr sz="2000"/>
            </a:pPr>
            <a:r>
              <a:rPr sz="2000" dirty="0"/>
              <a:t>Sermon of the month:  The significance of </a:t>
            </a:r>
            <a:r>
              <a:rPr sz="2000" dirty="0" err="1"/>
              <a:t>Jum’ah</a:t>
            </a:r>
            <a:r>
              <a:rPr sz="2000" dirty="0"/>
              <a:t> prayers 5/31/19</a:t>
            </a:r>
          </a:p>
          <a:p>
            <a:pPr marL="705801" lvl="1" indent="-271462" defTabSz="434340">
              <a:lnSpc>
                <a:spcPct val="80000"/>
              </a:lnSpc>
              <a:spcBef>
                <a:spcPts val="400"/>
              </a:spcBef>
              <a:buSzPct val="100000"/>
              <a:buFont typeface="Arial"/>
              <a:buChar char="–"/>
            </a:pPr>
            <a:r>
              <a:rPr sz="2000" dirty="0"/>
              <a:t>Verse from the sermon	</a:t>
            </a:r>
          </a:p>
          <a:p>
            <a:pPr marL="705801" lvl="1" indent="-271462" defTabSz="434340">
              <a:lnSpc>
                <a:spcPct val="80000"/>
              </a:lnSpc>
              <a:spcBef>
                <a:spcPts val="400"/>
              </a:spcBef>
              <a:buSzPct val="100000"/>
              <a:buFont typeface="Arial"/>
              <a:buChar char="–"/>
            </a:pPr>
            <a:r>
              <a:rPr sz="2000" dirty="0"/>
              <a:t>Advice from the sermon</a:t>
            </a:r>
          </a:p>
          <a:p>
            <a:pPr marL="325754" indent="-325754" defTabSz="434340">
              <a:lnSpc>
                <a:spcPct val="80000"/>
              </a:lnSpc>
              <a:spcBef>
                <a:spcPts val="500"/>
              </a:spcBef>
              <a:buSzPct val="100000"/>
              <a:buFont typeface="Arial"/>
              <a:buChar char="•"/>
              <a:defRPr sz="2000"/>
            </a:pPr>
            <a:r>
              <a:rPr sz="2000" dirty="0"/>
              <a:t>Discussion scenario</a:t>
            </a:r>
          </a:p>
          <a:p>
            <a:pPr marL="325754" indent="-325754" defTabSz="434340">
              <a:lnSpc>
                <a:spcPct val="80000"/>
              </a:lnSpc>
              <a:spcBef>
                <a:spcPts val="500"/>
              </a:spcBef>
              <a:buSzPct val="100000"/>
              <a:buFont typeface="Arial"/>
              <a:buChar char="•"/>
              <a:defRPr sz="2000"/>
            </a:pPr>
            <a:r>
              <a:rPr sz="2000" dirty="0"/>
              <a:t>Did you know?</a:t>
            </a:r>
          </a:p>
          <a:p>
            <a:pPr marL="325754" indent="-325754" defTabSz="434340">
              <a:lnSpc>
                <a:spcPct val="80000"/>
              </a:lnSpc>
              <a:spcBef>
                <a:spcPts val="500"/>
              </a:spcBef>
              <a:buSzPct val="100000"/>
              <a:buFont typeface="Arial"/>
              <a:buChar char="•"/>
              <a:defRPr sz="2000"/>
            </a:pPr>
            <a:r>
              <a:rPr sz="2000" dirty="0"/>
              <a:t>Salat page</a:t>
            </a:r>
          </a:p>
          <a:p>
            <a:pPr marL="325754" indent="-325754" defTabSz="434340">
              <a:lnSpc>
                <a:spcPct val="80000"/>
              </a:lnSpc>
              <a:spcBef>
                <a:spcPts val="500"/>
              </a:spcBef>
              <a:buSzPct val="100000"/>
              <a:buFont typeface="Arial"/>
              <a:buChar char="•"/>
              <a:defRPr sz="2000"/>
            </a:pPr>
            <a:r>
              <a:rPr sz="2000" dirty="0"/>
              <a:t>Health Tip</a:t>
            </a:r>
          </a:p>
          <a:p>
            <a:pPr marL="325754" indent="-325754" defTabSz="434340">
              <a:lnSpc>
                <a:spcPct val="80000"/>
              </a:lnSpc>
              <a:spcBef>
                <a:spcPts val="500"/>
              </a:spcBef>
              <a:buSzPct val="100000"/>
              <a:buFont typeface="Arial"/>
              <a:buChar char="•"/>
              <a:defRPr sz="2000"/>
            </a:pPr>
            <a:r>
              <a:rPr sz="2000" dirty="0"/>
              <a:t>Free time slot for local topics</a:t>
            </a:r>
          </a:p>
          <a:p>
            <a:pPr marL="325754" indent="-325754" defTabSz="434340">
              <a:lnSpc>
                <a:spcPct val="80000"/>
              </a:lnSpc>
              <a:spcBef>
                <a:spcPts val="500"/>
              </a:spcBef>
              <a:buSzPct val="100000"/>
              <a:buFont typeface="Arial"/>
              <a:buChar char="•"/>
              <a:defRPr sz="2000"/>
            </a:pPr>
            <a:r>
              <a:rPr sz="2000" dirty="0"/>
              <a:t>Reminders/announcements			</a:t>
            </a:r>
          </a:p>
          <a:p>
            <a:pPr marL="325754" indent="-325754" defTabSz="434340">
              <a:lnSpc>
                <a:spcPct val="80000"/>
              </a:lnSpc>
              <a:spcBef>
                <a:spcPts val="500"/>
              </a:spcBef>
              <a:buSzPct val="100000"/>
              <a:buFont typeface="Arial"/>
              <a:buChar char="•"/>
              <a:defRPr sz="2000"/>
            </a:pPr>
            <a:r>
              <a:rPr sz="2000" dirty="0" err="1"/>
              <a:t>Dua</a:t>
            </a:r>
            <a:endParaRPr sz="2000" dirty="0"/>
          </a:p>
          <a:p>
            <a:pPr defTabSz="434340">
              <a:lnSpc>
                <a:spcPct val="80000"/>
              </a:lnSpc>
              <a:spcBef>
                <a:spcPts val="500"/>
              </a:spcBef>
              <a:defRPr sz="2000"/>
            </a:pPr>
            <a:r>
              <a:rPr dirty="0"/>
              <a:t>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2" name="TextBox 6"/>
          <p:cNvSpPr txBox="1"/>
          <p:nvPr/>
        </p:nvSpPr>
        <p:spPr>
          <a:xfrm>
            <a:off x="4303529" y="374321"/>
            <a:ext cx="3710917"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914400">
              <a:defRPr sz="3200">
                <a:solidFill>
                  <a:srgbClr val="FFFFFF"/>
                </a:solidFill>
              </a:defRPr>
            </a:lvl1pPr>
          </a:lstStyle>
          <a:p>
            <a:r>
              <a:rPr lang="en-US" dirty="0"/>
              <a:t>Diets Vs Supplements</a:t>
            </a:r>
            <a:endParaRPr dirty="0"/>
          </a:p>
        </p:txBody>
      </p:sp>
      <p:sp>
        <p:nvSpPr>
          <p:cNvPr id="503" name="Content Placeholder 5"/>
          <p:cNvSpPr txBox="1">
            <a:spLocks noGrp="1"/>
          </p:cNvSpPr>
          <p:nvPr>
            <p:ph type="body" idx="1"/>
          </p:nvPr>
        </p:nvSpPr>
        <p:spPr>
          <a:xfrm>
            <a:off x="457200" y="1418643"/>
            <a:ext cx="8229600" cy="4525963"/>
          </a:xfrm>
          <a:prstGeom prst="rect">
            <a:avLst/>
          </a:prstGeom>
        </p:spPr>
        <p:txBody>
          <a:bodyPr>
            <a:normAutofit/>
          </a:bodyPr>
          <a:lstStyle/>
          <a:p>
            <a:pPr>
              <a:lnSpc>
                <a:spcPct val="80000"/>
              </a:lnSpc>
              <a:spcBef>
                <a:spcPts val="500"/>
              </a:spcBef>
              <a:defRPr sz="2200"/>
            </a:pPr>
            <a:r>
              <a:rPr lang="en-US" sz="2400" dirty="0"/>
              <a:t>Omega-3 Fatty Acids (Fish Oil)  are found mostly in fish like salmon and mackerel. Leafy green vegetables (Brussels sprouts, spinach), vegetable oils (canola, soybean), and nuts and seeds (walnuts, flaxseeds) are other sources. Omega-3s in these foods may help protect brain cells </a:t>
            </a:r>
          </a:p>
          <a:p>
            <a:pPr>
              <a:lnSpc>
                <a:spcPct val="80000"/>
              </a:lnSpc>
              <a:spcBef>
                <a:spcPts val="500"/>
              </a:spcBef>
              <a:defRPr sz="2200"/>
            </a:pPr>
            <a:r>
              <a:rPr lang="en-US" sz="2400" dirty="0"/>
              <a:t>Vitamin E is the only proven supplement to have benefits in diseases like Dementia. It does not prevent the disease itself</a:t>
            </a:r>
          </a:p>
          <a:p>
            <a:pPr>
              <a:lnSpc>
                <a:spcPct val="80000"/>
              </a:lnSpc>
              <a:spcBef>
                <a:spcPts val="500"/>
              </a:spcBef>
              <a:defRPr sz="2200"/>
            </a:pPr>
            <a:r>
              <a:rPr lang="en-US" sz="2400" dirty="0"/>
              <a:t>B-Vitamins - B6, B9 (folate), and B12 are commonly linked with brain health. Most adults do not need it if they eat well</a:t>
            </a:r>
          </a:p>
          <a:p>
            <a:pPr marL="0" indent="0">
              <a:lnSpc>
                <a:spcPct val="80000"/>
              </a:lnSpc>
              <a:spcBef>
                <a:spcPts val="500"/>
              </a:spcBef>
              <a:buNone/>
              <a:defRPr sz="2200"/>
            </a:pPr>
            <a:endParaRPr lang="en-US" sz="2400" dirty="0"/>
          </a:p>
          <a:p>
            <a:pPr marL="0" indent="0">
              <a:lnSpc>
                <a:spcPct val="80000"/>
              </a:lnSpc>
              <a:spcBef>
                <a:spcPts val="500"/>
              </a:spcBef>
              <a:buNone/>
              <a:defRPr sz="2200"/>
            </a:pPr>
            <a:endParaRPr lang="en-US" sz="2400" dirty="0"/>
          </a:p>
          <a:p>
            <a:pPr marL="0" indent="0">
              <a:lnSpc>
                <a:spcPct val="80000"/>
              </a:lnSpc>
              <a:spcBef>
                <a:spcPts val="500"/>
              </a:spcBef>
              <a:buNone/>
              <a:defRPr sz="2200"/>
            </a:pPr>
            <a:r>
              <a:rPr lang="en-US" sz="2400" b="1" dirty="0"/>
              <a:t>The Bottom Line - </a:t>
            </a:r>
            <a:r>
              <a:rPr lang="en-US" sz="2400" dirty="0"/>
              <a:t>Focus on Aerobic Exercises (Nordic Walking, cycling), and diet rich in grains, vegetables and fruits and fish</a:t>
            </a:r>
          </a:p>
          <a:p>
            <a:pPr>
              <a:lnSpc>
                <a:spcPct val="80000"/>
              </a:lnSpc>
              <a:spcBef>
                <a:spcPts val="500"/>
              </a:spcBef>
              <a:defRPr sz="2200"/>
            </a:pPr>
            <a:endParaRPr lang="en-US" sz="2400" dirty="0"/>
          </a:p>
        </p:txBody>
      </p:sp>
    </p:spTree>
    <p:extLst>
      <p:ext uri="{BB962C8B-B14F-4D97-AF65-F5344CB8AC3E}">
        <p14:creationId xmlns:p14="http://schemas.microsoft.com/office/powerpoint/2010/main" val="67661452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2" name="TextBox 6"/>
          <p:cNvSpPr txBox="1"/>
          <p:nvPr/>
        </p:nvSpPr>
        <p:spPr>
          <a:xfrm>
            <a:off x="4303529" y="401215"/>
            <a:ext cx="3710917"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914400">
              <a:defRPr sz="3200">
                <a:solidFill>
                  <a:srgbClr val="FFFFFF"/>
                </a:solidFill>
              </a:defRPr>
            </a:lvl1pPr>
          </a:lstStyle>
          <a:p>
            <a:r>
              <a:rPr lang="en-US" dirty="0"/>
              <a:t>Diets Vs Supplements</a:t>
            </a:r>
            <a:endParaRPr dirty="0"/>
          </a:p>
        </p:txBody>
      </p:sp>
      <p:sp>
        <p:nvSpPr>
          <p:cNvPr id="503" name="Content Placeholder 5"/>
          <p:cNvSpPr txBox="1">
            <a:spLocks noGrp="1"/>
          </p:cNvSpPr>
          <p:nvPr>
            <p:ph type="body" idx="1"/>
          </p:nvPr>
        </p:nvSpPr>
        <p:spPr>
          <a:xfrm>
            <a:off x="457200" y="1761565"/>
            <a:ext cx="8229600" cy="4183041"/>
          </a:xfrm>
          <a:prstGeom prst="rect">
            <a:avLst/>
          </a:prstGeom>
        </p:spPr>
        <p:txBody>
          <a:bodyPr>
            <a:normAutofit/>
          </a:bodyPr>
          <a:lstStyle/>
          <a:p>
            <a:pPr>
              <a:lnSpc>
                <a:spcPct val="80000"/>
              </a:lnSpc>
              <a:spcBef>
                <a:spcPts val="500"/>
              </a:spcBef>
              <a:defRPr sz="2200"/>
            </a:pPr>
            <a:r>
              <a:rPr lang="en-US" sz="2400" dirty="0"/>
              <a:t>25% of adult Americans may be taking supplements that promise improved memory, attention and focus</a:t>
            </a:r>
          </a:p>
          <a:p>
            <a:pPr>
              <a:lnSpc>
                <a:spcPct val="80000"/>
              </a:lnSpc>
              <a:spcBef>
                <a:spcPts val="500"/>
              </a:spcBef>
              <a:defRPr sz="2200"/>
            </a:pPr>
            <a:r>
              <a:rPr lang="en-US" sz="2400" dirty="0"/>
              <a:t>These products are not regulated and there is not just enough evidence to back up their claim</a:t>
            </a:r>
          </a:p>
          <a:p>
            <a:pPr>
              <a:lnSpc>
                <a:spcPct val="80000"/>
              </a:lnSpc>
              <a:spcBef>
                <a:spcPts val="500"/>
              </a:spcBef>
              <a:defRPr sz="2200"/>
            </a:pPr>
            <a:r>
              <a:rPr lang="en-US" sz="2400" dirty="0"/>
              <a:t>More importantly people who take them are usually healthy, eat well and DO NOT NEED THEM</a:t>
            </a:r>
          </a:p>
          <a:p>
            <a:pPr>
              <a:lnSpc>
                <a:spcPct val="80000"/>
              </a:lnSpc>
              <a:spcBef>
                <a:spcPts val="500"/>
              </a:spcBef>
              <a:defRPr sz="2200"/>
            </a:pPr>
            <a:r>
              <a:rPr lang="en-US" sz="2400" dirty="0"/>
              <a:t>Many brain supplements focus on omega-3 fatty acids, vitamin E, various B vitamins, or various combinations</a:t>
            </a:r>
          </a:p>
          <a:p>
            <a:pPr>
              <a:lnSpc>
                <a:spcPct val="80000"/>
              </a:lnSpc>
              <a:spcBef>
                <a:spcPts val="500"/>
              </a:spcBef>
              <a:defRPr sz="2200"/>
            </a:pPr>
            <a:r>
              <a:rPr lang="en-US" sz="2400" dirty="0"/>
              <a:t>There's strong evidence that certain diets, like the Mediterranean diet, the DASH diet, and the MIND diet can help improve cognitive function</a:t>
            </a:r>
          </a:p>
        </p:txBody>
      </p:sp>
    </p:spTree>
    <p:extLst>
      <p:ext uri="{BB962C8B-B14F-4D97-AF65-F5344CB8AC3E}">
        <p14:creationId xmlns:p14="http://schemas.microsoft.com/office/powerpoint/2010/main" val="412625478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7" name="TextBox 6"/>
          <p:cNvSpPr txBox="1"/>
          <p:nvPr/>
        </p:nvSpPr>
        <p:spPr>
          <a:xfrm>
            <a:off x="3463833" y="471281"/>
            <a:ext cx="5475117" cy="637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600" b="1">
                <a:solidFill>
                  <a:srgbClr val="FFFFFF"/>
                </a:solidFill>
                <a:latin typeface="+mn-lt"/>
                <a:ea typeface="+mn-ea"/>
                <a:cs typeface="+mn-cs"/>
                <a:sym typeface="Helvetica"/>
              </a:defRPr>
            </a:lvl1pPr>
          </a:lstStyle>
          <a:p>
            <a:r>
              <a:t>  </a:t>
            </a:r>
          </a:p>
        </p:txBody>
      </p:sp>
      <p:sp>
        <p:nvSpPr>
          <p:cNvPr id="518" name="Content Placeholder 2"/>
          <p:cNvSpPr txBox="1"/>
          <p:nvPr/>
        </p:nvSpPr>
        <p:spPr>
          <a:xfrm>
            <a:off x="768497" y="1759976"/>
            <a:ext cx="7795264" cy="38877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gn="ctr" defTabSz="434340">
              <a:lnSpc>
                <a:spcPct val="90000"/>
              </a:lnSpc>
              <a:spcBef>
                <a:spcPts val="700"/>
              </a:spcBef>
              <a:defRPr sz="3420" b="1">
                <a:latin typeface="+mn-lt"/>
                <a:ea typeface="+mn-ea"/>
                <a:cs typeface="+mn-cs"/>
                <a:sym typeface="Helvetica"/>
              </a:defRPr>
            </a:pPr>
            <a:r>
              <a:rPr sz="3200" dirty="0"/>
              <a:t>Reminders/Announcements</a:t>
            </a:r>
          </a:p>
          <a:p>
            <a:pPr algn="ctr" defTabSz="434340">
              <a:lnSpc>
                <a:spcPct val="90000"/>
              </a:lnSpc>
              <a:spcBef>
                <a:spcPts val="700"/>
              </a:spcBef>
              <a:defRPr sz="3420" b="1">
                <a:latin typeface="+mn-lt"/>
                <a:ea typeface="+mn-ea"/>
                <a:cs typeface="+mn-cs"/>
                <a:sym typeface="Helvetica"/>
              </a:defRPr>
            </a:pPr>
            <a:r>
              <a:rPr sz="3200" dirty="0" err="1"/>
              <a:t>Dua</a:t>
            </a:r>
            <a:endParaRPr sz="3200" dirty="0"/>
          </a:p>
          <a:p>
            <a:pPr algn="ctr" defTabSz="434340">
              <a:lnSpc>
                <a:spcPct val="90000"/>
              </a:lnSpc>
              <a:spcBef>
                <a:spcPts val="600"/>
              </a:spcBef>
              <a:defRPr sz="3420" b="1">
                <a:latin typeface="+mn-lt"/>
                <a:ea typeface="+mn-ea"/>
                <a:cs typeface="+mn-cs"/>
                <a:sym typeface="Helvetica"/>
              </a:defRPr>
            </a:pPr>
            <a:endParaRPr sz="3040" dirty="0"/>
          </a:p>
          <a:p>
            <a:pPr algn="ctr" defTabSz="434340">
              <a:lnSpc>
                <a:spcPct val="90000"/>
              </a:lnSpc>
              <a:spcBef>
                <a:spcPts val="700"/>
              </a:spcBef>
              <a:defRPr sz="3420" b="1">
                <a:latin typeface="+mn-lt"/>
                <a:ea typeface="+mn-ea"/>
                <a:cs typeface="+mn-cs"/>
                <a:sym typeface="Helvetica"/>
              </a:defRPr>
            </a:pPr>
            <a:r>
              <a:rPr dirty="0" err="1"/>
              <a:t>Jazakumullah</a:t>
            </a:r>
            <a:r>
              <a:rPr dirty="0"/>
              <a:t> for Participating!</a:t>
            </a:r>
            <a:endParaRPr sz="3040" dirty="0"/>
          </a:p>
          <a:p>
            <a:pPr algn="ctr" defTabSz="434340">
              <a:lnSpc>
                <a:spcPct val="90000"/>
              </a:lnSpc>
              <a:spcBef>
                <a:spcPts val="600"/>
              </a:spcBef>
              <a:defRPr sz="3420" b="1">
                <a:latin typeface="+mn-lt"/>
                <a:ea typeface="+mn-ea"/>
                <a:cs typeface="+mn-cs"/>
                <a:sym typeface="Helvetica"/>
              </a:defRPr>
            </a:pPr>
            <a:endParaRPr sz="3040" dirty="0"/>
          </a:p>
          <a:p>
            <a:pPr algn="ctr" defTabSz="434340">
              <a:lnSpc>
                <a:spcPct val="90000"/>
              </a:lnSpc>
              <a:spcBef>
                <a:spcPts val="700"/>
              </a:spcBef>
              <a:defRPr sz="3420" b="1">
                <a:solidFill>
                  <a:srgbClr val="FF0000"/>
                </a:solidFill>
                <a:latin typeface="+mn-lt"/>
                <a:ea typeface="+mn-ea"/>
                <a:cs typeface="+mn-cs"/>
                <a:sym typeface="Helvetica"/>
              </a:defRPr>
            </a:pPr>
            <a:r>
              <a:rPr sz="3200" dirty="0"/>
              <a:t>If you enjoyed it, please convey to those brothers who are not here today!</a:t>
            </a:r>
          </a:p>
        </p:txBody>
      </p:sp>
      <p:sp>
        <p:nvSpPr>
          <p:cNvPr id="519" name="TextBox 2"/>
          <p:cNvSpPr txBox="1"/>
          <p:nvPr/>
        </p:nvSpPr>
        <p:spPr>
          <a:xfrm>
            <a:off x="4271276" y="417391"/>
            <a:ext cx="2420302" cy="497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solidFill>
                  <a:srgbClr val="FFFFFF"/>
                </a:solidFill>
              </a:defRPr>
            </a:lvl1pPr>
          </a:lstStyle>
          <a:p>
            <a:r>
              <a:rPr dirty="0"/>
              <a:t>That’s all folks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1" name="TextBox 6"/>
          <p:cNvSpPr txBox="1"/>
          <p:nvPr/>
        </p:nvSpPr>
        <p:spPr>
          <a:xfrm>
            <a:off x="4016585" y="453706"/>
            <a:ext cx="4208819" cy="4447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2800">
                <a:solidFill>
                  <a:srgbClr val="FFFFFF"/>
                </a:solidFill>
              </a:defRPr>
            </a:lvl1pPr>
          </a:lstStyle>
          <a:p>
            <a:r>
              <a:rPr dirty="0"/>
              <a:t>Recitation of the Holy Quran</a:t>
            </a:r>
          </a:p>
        </p:txBody>
      </p:sp>
      <p:sp>
        <p:nvSpPr>
          <p:cNvPr id="452" name="Rectangle 7"/>
          <p:cNvSpPr txBox="1"/>
          <p:nvPr/>
        </p:nvSpPr>
        <p:spPr>
          <a:xfrm>
            <a:off x="341658" y="1337754"/>
            <a:ext cx="4601940" cy="163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rPr sz="2000" dirty="0"/>
              <a:t>O ye who believe! when the call is made for Prayer on Friday, hasten to the remembrance of Allah, and leave off </a:t>
            </a:r>
            <a:r>
              <a:rPr sz="2000" i="1" dirty="0">
                <a:ea typeface="+mn-ea"/>
                <a:cs typeface="+mn-cs"/>
                <a:sym typeface="Helvetica"/>
              </a:rPr>
              <a:t>all </a:t>
            </a:r>
            <a:r>
              <a:rPr sz="2000" dirty="0"/>
              <a:t>business. That is better for you, if you only knew.</a:t>
            </a:r>
          </a:p>
        </p:txBody>
      </p:sp>
      <p:sp>
        <p:nvSpPr>
          <p:cNvPr id="453" name="Rectangle 8"/>
          <p:cNvSpPr txBox="1"/>
          <p:nvPr/>
        </p:nvSpPr>
        <p:spPr>
          <a:xfrm>
            <a:off x="361407" y="2901433"/>
            <a:ext cx="4480562" cy="13234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rPr sz="2000" dirty="0"/>
              <a:t>And when the Prayer is finished, then disperse in the land and seek of Allah’s grace, and remember Allah much, that you may prosper.</a:t>
            </a:r>
          </a:p>
        </p:txBody>
      </p:sp>
      <p:sp>
        <p:nvSpPr>
          <p:cNvPr id="454" name="Rectangle 9"/>
          <p:cNvSpPr txBox="1"/>
          <p:nvPr/>
        </p:nvSpPr>
        <p:spPr>
          <a:xfrm>
            <a:off x="361407" y="4224868"/>
            <a:ext cx="4480562" cy="1938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rPr sz="2000" dirty="0"/>
              <a:t>But when they see some merchandise or some amusement, they break up for it, and leave thee standing. Say, ‘That which is with Allah is better than amusement and merchandise, and Allah is the Best Provider.’</a:t>
            </a:r>
          </a:p>
        </p:txBody>
      </p:sp>
      <p:sp>
        <p:nvSpPr>
          <p:cNvPr id="455" name="یٰۤاَیُّہَا الَّذِیۡنَ اٰمَنُوۡۤا اِذَا نُوۡدِیَ لِلصَّلٰوۃِ مِنۡ یَّوۡمِ الۡجُمُعَۃِ فَاسۡعَوۡا اِلٰی ذِکۡرِ اللّٰہِ وَ ذَرُوا الۡبَیۡعَ ؕ ذٰلِکُمۡ خَیۡرٌ لَّکُمۡ اِنۡ کُنۡتُمۡ تَعۡلَمُوۡنَ ﴿۱۰﴾"/>
          <p:cNvSpPr txBox="1"/>
          <p:nvPr/>
        </p:nvSpPr>
        <p:spPr>
          <a:xfrm>
            <a:off x="4943598" y="1178888"/>
            <a:ext cx="3937769"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rtl="1">
              <a:defRPr sz="2400">
                <a:solidFill>
                  <a:srgbClr val="212529"/>
                </a:solidFill>
                <a:latin typeface="+mn-lt"/>
                <a:ea typeface="+mn-ea"/>
                <a:cs typeface="+mn-cs"/>
                <a:sym typeface="Helvetica"/>
              </a:defRPr>
            </a:lvl1pPr>
          </a:lstStyle>
          <a:p>
            <a:endParaRPr dirty="0"/>
          </a:p>
        </p:txBody>
      </p:sp>
      <p:sp>
        <p:nvSpPr>
          <p:cNvPr id="456" name="وَ اِذَا رَاَوۡا تِجَارَۃً اَوۡ لَہۡوَاۨ انۡفَضُّوۡۤا اِلَیۡہَا وَ تَرَکُوۡکَ قَآئِمًا ؕ قُلۡ مَا عِنۡدَ اللّٰہِ خَیۡرٌ مِّنَ اللَّہۡوِ وَ مِنَ التِّجَارَۃِ ؕ وَ اللّٰہُ خَیۡرُ الرّٰزِقِیۡنَ ﴿٪۱۲﴾"/>
          <p:cNvSpPr txBox="1"/>
          <p:nvPr/>
        </p:nvSpPr>
        <p:spPr>
          <a:xfrm>
            <a:off x="4943598" y="4486748"/>
            <a:ext cx="3937769"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rtl="1">
              <a:defRPr sz="2400">
                <a:solidFill>
                  <a:srgbClr val="212529"/>
                </a:solidFill>
                <a:latin typeface="+mn-lt"/>
                <a:ea typeface="+mn-ea"/>
                <a:cs typeface="+mn-cs"/>
                <a:sym typeface="Helvetica"/>
              </a:defRPr>
            </a:lvl1pPr>
          </a:lstStyle>
          <a:p>
            <a:endParaRPr dirty="0"/>
          </a:p>
        </p:txBody>
      </p:sp>
      <p:sp>
        <p:nvSpPr>
          <p:cNvPr id="457" name="فَاِذَا قُضِیَتِ الصَّلٰوۃُ فَانۡتَشِرُوۡا فِی الۡاَرۡضِ وَ ابۡتَغُوۡا مِنۡ فَضۡلِ اللّٰہِ وَ اذۡکُرُوا اللّٰہَ کَثِیۡرًا لَّعَلَّکُمۡ تُفۡلِحُوۡنَ ﴿۱۱﴾"/>
          <p:cNvSpPr txBox="1"/>
          <p:nvPr/>
        </p:nvSpPr>
        <p:spPr>
          <a:xfrm>
            <a:off x="4943598" y="2653132"/>
            <a:ext cx="3937769"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600">
                <a:solidFill>
                  <a:srgbClr val="212529"/>
                </a:solidFill>
                <a:latin typeface="Helvetica Neue"/>
                <a:ea typeface="Helvetica Neue"/>
                <a:cs typeface="Helvetica Neue"/>
                <a:sym typeface="Helvetica Neue"/>
              </a:defRPr>
            </a:pPr>
            <a:endParaRPr dirty="0"/>
          </a:p>
        </p:txBody>
      </p:sp>
      <p:pic>
        <p:nvPicPr>
          <p:cNvPr id="3" name="Picture 2" descr="A close up of a logo&#10;&#10;Description automatically generated">
            <a:extLst>
              <a:ext uri="{FF2B5EF4-FFF2-40B4-BE49-F238E27FC236}">
                <a16:creationId xmlns:a16="http://schemas.microsoft.com/office/drawing/2014/main" id="{D2FFF3FF-700D-AA4A-BBDF-EB92C04EFE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072" y="1328316"/>
            <a:ext cx="4208820" cy="1091529"/>
          </a:xfrm>
          <a:prstGeom prst="rect">
            <a:avLst/>
          </a:prstGeom>
        </p:spPr>
      </p:pic>
      <p:pic>
        <p:nvPicPr>
          <p:cNvPr id="7" name="Picture 6" descr="A close up of a logo&#10;&#10;Description automatically generated">
            <a:extLst>
              <a:ext uri="{FF2B5EF4-FFF2-40B4-BE49-F238E27FC236}">
                <a16:creationId xmlns:a16="http://schemas.microsoft.com/office/drawing/2014/main" id="{A781C6EA-3E6A-8643-B341-1A2DE512D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7044" y="3021026"/>
            <a:ext cx="4239848" cy="1021158"/>
          </a:xfrm>
          <a:prstGeom prst="rect">
            <a:avLst/>
          </a:prstGeom>
        </p:spPr>
      </p:pic>
      <p:pic>
        <p:nvPicPr>
          <p:cNvPr id="9" name="Picture 8" descr="A picture containing table&#10;&#10;Description automatically generated">
            <a:extLst>
              <a:ext uri="{FF2B5EF4-FFF2-40B4-BE49-F238E27FC236}">
                <a16:creationId xmlns:a16="http://schemas.microsoft.com/office/drawing/2014/main" id="{E83F49BA-7A06-7F4F-8A1A-13DFAEFB96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8072" y="4506421"/>
            <a:ext cx="4243278" cy="916079"/>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9" name="Title 2"/>
          <p:cNvSpPr txBox="1">
            <a:spLocks noGrp="1"/>
          </p:cNvSpPr>
          <p:nvPr>
            <p:ph type="title"/>
          </p:nvPr>
        </p:nvSpPr>
        <p:spPr>
          <a:xfrm>
            <a:off x="3483427" y="446316"/>
            <a:ext cx="5562603" cy="511628"/>
          </a:xfrm>
          <a:prstGeom prst="rect">
            <a:avLst/>
          </a:prstGeom>
        </p:spPr>
        <p:txBody>
          <a:bodyPr>
            <a:normAutofit fontScale="90000"/>
          </a:bodyPr>
          <a:lstStyle/>
          <a:p>
            <a:pPr defTabSz="73151">
              <a:defRPr sz="600" b="1">
                <a:solidFill>
                  <a:srgbClr val="FFFFFF"/>
                </a:solidFill>
                <a:latin typeface="+mn-lt"/>
                <a:ea typeface="+mn-ea"/>
                <a:cs typeface="+mn-cs"/>
                <a:sym typeface="Helvetica"/>
              </a:defRPr>
            </a:pPr>
            <a:br/>
            <a:br/>
            <a:br/>
            <a:br/>
            <a:br/>
            <a:endParaRPr/>
          </a:p>
        </p:txBody>
      </p:sp>
      <p:sp>
        <p:nvSpPr>
          <p:cNvPr id="460" name="TextBox 3"/>
          <p:cNvSpPr txBox="1"/>
          <p:nvPr/>
        </p:nvSpPr>
        <p:spPr>
          <a:xfrm>
            <a:off x="5079765" y="453608"/>
            <a:ext cx="2249050" cy="497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solidFill>
                  <a:srgbClr val="FFFFFF"/>
                </a:solidFill>
              </a:defRPr>
            </a:lvl1pPr>
          </a:lstStyle>
          <a:p>
            <a:r>
              <a:t>Ansar Pledge</a:t>
            </a:r>
          </a:p>
        </p:txBody>
      </p:sp>
      <p:sp>
        <p:nvSpPr>
          <p:cNvPr id="461" name="Rectangle 6"/>
          <p:cNvSpPr txBox="1"/>
          <p:nvPr/>
        </p:nvSpPr>
        <p:spPr>
          <a:xfrm>
            <a:off x="336971" y="1225136"/>
            <a:ext cx="4859050" cy="1437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i="1">
                <a:solidFill>
                  <a:srgbClr val="FF0000"/>
                </a:solidFill>
                <a:latin typeface="+mn-lt"/>
                <a:ea typeface="+mn-ea"/>
                <a:cs typeface="+mn-cs"/>
                <a:sym typeface="Helvetica"/>
              </a:defRPr>
            </a:pPr>
            <a:r>
              <a:t>Say this part three times:</a:t>
            </a:r>
          </a:p>
          <a:p>
            <a:pPr>
              <a:defRPr sz="800" i="1">
                <a:latin typeface="+mn-lt"/>
                <a:ea typeface="+mn-ea"/>
                <a:cs typeface="+mn-cs"/>
                <a:sym typeface="Helvetica"/>
              </a:defRPr>
            </a:pPr>
            <a:endParaRPr/>
          </a:p>
          <a:p>
            <a:pPr>
              <a:defRPr sz="2000" i="1">
                <a:latin typeface="+mn-lt"/>
                <a:ea typeface="+mn-ea"/>
                <a:cs typeface="+mn-cs"/>
                <a:sym typeface="Helvetica"/>
              </a:defRPr>
            </a:pPr>
            <a:r>
              <a:t>Ash-hadu • alla ilaha • illallahu • wahdahu • la sharika lahu • wa ash-hadu • anna Muhammadan • ‘abduhu • wa rasuluh</a:t>
            </a:r>
          </a:p>
        </p:txBody>
      </p:sp>
      <p:pic>
        <p:nvPicPr>
          <p:cNvPr id="462" name="Picture 7" descr="Picture 7"/>
          <p:cNvPicPr>
            <a:picLocks noChangeAspect="1"/>
          </p:cNvPicPr>
          <p:nvPr/>
        </p:nvPicPr>
        <p:blipFill>
          <a:blip r:embed="rId3"/>
          <a:stretch>
            <a:fillRect/>
          </a:stretch>
        </p:blipFill>
        <p:spPr>
          <a:xfrm>
            <a:off x="5491398" y="1152309"/>
            <a:ext cx="3127863" cy="1657914"/>
          </a:xfrm>
          <a:prstGeom prst="rect">
            <a:avLst/>
          </a:prstGeom>
          <a:ln w="12700">
            <a:miter lim="400000"/>
          </a:ln>
        </p:spPr>
      </p:pic>
      <p:sp>
        <p:nvSpPr>
          <p:cNvPr id="463" name="Rectangle 8"/>
          <p:cNvSpPr txBox="1"/>
          <p:nvPr/>
        </p:nvSpPr>
        <p:spPr>
          <a:xfrm>
            <a:off x="202259" y="2654468"/>
            <a:ext cx="8739482" cy="3293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i="1">
                <a:solidFill>
                  <a:srgbClr val="FF0000"/>
                </a:solidFill>
                <a:latin typeface="+mn-lt"/>
                <a:ea typeface="+mn-ea"/>
                <a:cs typeface="+mn-cs"/>
                <a:sym typeface="Helvetica"/>
              </a:defRPr>
            </a:pPr>
            <a:r>
              <a:rPr dirty="0"/>
              <a:t>Say this part once:</a:t>
            </a:r>
          </a:p>
          <a:p>
            <a:pPr>
              <a:defRPr sz="2000"/>
            </a:pPr>
            <a:r>
              <a:rPr dirty="0"/>
              <a:t>I bear witness • that there is none worthy of worship • except Allah. • He is One • (and) has no partner, • and I bear witness • that Muhammad (peace be upon him) • is His servant • and messenger.</a:t>
            </a:r>
          </a:p>
          <a:p>
            <a:pPr>
              <a:defRPr sz="800" i="1">
                <a:latin typeface="+mn-lt"/>
                <a:ea typeface="+mn-ea"/>
                <a:cs typeface="+mn-cs"/>
                <a:sym typeface="Helvetica"/>
              </a:defRPr>
            </a:pPr>
            <a:endParaRPr dirty="0"/>
          </a:p>
          <a:p>
            <a:pPr>
              <a:defRPr sz="2000" i="1">
                <a:solidFill>
                  <a:srgbClr val="FF0000"/>
                </a:solidFill>
                <a:latin typeface="+mn-lt"/>
                <a:ea typeface="+mn-ea"/>
                <a:cs typeface="+mn-cs"/>
                <a:sym typeface="Helvetica"/>
              </a:defRPr>
            </a:pPr>
            <a:r>
              <a:rPr dirty="0"/>
              <a:t>Say this part once:</a:t>
            </a:r>
          </a:p>
          <a:p>
            <a:pPr>
              <a:defRPr sz="2000"/>
            </a:pPr>
            <a:r>
              <a:rPr dirty="0"/>
              <a:t>I solemnly pledge • that I shall endeavor • throughout my life </a:t>
            </a:r>
            <a:r>
              <a:rPr i="1" dirty="0">
                <a:latin typeface="+mn-lt"/>
                <a:ea typeface="+mn-ea"/>
                <a:cs typeface="+mn-cs"/>
                <a:sym typeface="Helvetica"/>
              </a:rPr>
              <a:t>•</a:t>
            </a:r>
            <a:r>
              <a:rPr dirty="0"/>
              <a:t> for the propagation </a:t>
            </a:r>
            <a:r>
              <a:rPr i="1" dirty="0">
                <a:latin typeface="+mn-lt"/>
                <a:ea typeface="+mn-ea"/>
                <a:cs typeface="+mn-cs"/>
                <a:sym typeface="Helvetica"/>
              </a:rPr>
              <a:t>•</a:t>
            </a:r>
            <a:r>
              <a:rPr dirty="0"/>
              <a:t> and consolidation </a:t>
            </a:r>
            <a:r>
              <a:rPr i="1" dirty="0">
                <a:latin typeface="+mn-lt"/>
                <a:ea typeface="+mn-ea"/>
                <a:cs typeface="+mn-cs"/>
                <a:sym typeface="Helvetica"/>
              </a:rPr>
              <a:t>•</a:t>
            </a:r>
            <a:r>
              <a:rPr dirty="0"/>
              <a:t> of </a:t>
            </a:r>
            <a:r>
              <a:rPr dirty="0" err="1"/>
              <a:t>Ahmadiyyat</a:t>
            </a:r>
            <a:r>
              <a:rPr dirty="0"/>
              <a:t> in Islam,</a:t>
            </a:r>
            <a:r>
              <a:rPr i="1" dirty="0">
                <a:latin typeface="+mn-lt"/>
                <a:ea typeface="+mn-ea"/>
                <a:cs typeface="+mn-cs"/>
                <a:sym typeface="Helvetica"/>
              </a:rPr>
              <a:t> • </a:t>
            </a:r>
            <a:r>
              <a:rPr dirty="0"/>
              <a:t>and shall stand guard </a:t>
            </a:r>
            <a:r>
              <a:rPr i="1" dirty="0">
                <a:latin typeface="+mn-lt"/>
                <a:ea typeface="+mn-ea"/>
                <a:cs typeface="+mn-cs"/>
                <a:sym typeface="Helvetica"/>
              </a:rPr>
              <a:t>•</a:t>
            </a:r>
            <a:r>
              <a:rPr dirty="0"/>
              <a:t> in defense of </a:t>
            </a:r>
            <a:r>
              <a:rPr i="1" dirty="0">
                <a:latin typeface="+mn-lt"/>
                <a:ea typeface="+mn-ea"/>
                <a:cs typeface="+mn-cs"/>
                <a:sym typeface="Helvetica"/>
              </a:rPr>
              <a:t>•</a:t>
            </a:r>
            <a:r>
              <a:rPr dirty="0"/>
              <a:t> the institution of Khilafat. </a:t>
            </a:r>
            <a:r>
              <a:rPr i="1" dirty="0">
                <a:latin typeface="+mn-lt"/>
                <a:ea typeface="+mn-ea"/>
                <a:cs typeface="+mn-cs"/>
                <a:sym typeface="Helvetica"/>
              </a:rPr>
              <a:t>•</a:t>
            </a:r>
            <a:r>
              <a:rPr dirty="0"/>
              <a:t> I shall not hesitate </a:t>
            </a:r>
            <a:r>
              <a:rPr i="1" dirty="0">
                <a:latin typeface="+mn-lt"/>
                <a:ea typeface="+mn-ea"/>
                <a:cs typeface="+mn-cs"/>
                <a:sym typeface="Helvetica"/>
              </a:rPr>
              <a:t>•</a:t>
            </a:r>
            <a:r>
              <a:rPr dirty="0"/>
              <a:t> to offer any sacrifice </a:t>
            </a:r>
            <a:r>
              <a:rPr i="1" dirty="0">
                <a:latin typeface="+mn-lt"/>
                <a:ea typeface="+mn-ea"/>
                <a:cs typeface="+mn-cs"/>
                <a:sym typeface="Helvetica"/>
              </a:rPr>
              <a:t>•</a:t>
            </a:r>
            <a:r>
              <a:rPr dirty="0"/>
              <a:t> in this regard.</a:t>
            </a:r>
            <a:r>
              <a:rPr i="1" dirty="0">
                <a:latin typeface="+mn-lt"/>
                <a:ea typeface="+mn-ea"/>
                <a:cs typeface="+mn-cs"/>
                <a:sym typeface="Helvetica"/>
              </a:rPr>
              <a:t> </a:t>
            </a:r>
            <a:r>
              <a:rPr dirty="0"/>
              <a:t>•</a:t>
            </a:r>
            <a:r>
              <a:rPr i="1" dirty="0">
                <a:latin typeface="+mn-lt"/>
                <a:ea typeface="+mn-ea"/>
                <a:cs typeface="+mn-cs"/>
                <a:sym typeface="Helvetica"/>
              </a:rPr>
              <a:t> </a:t>
            </a:r>
            <a:r>
              <a:rPr dirty="0"/>
              <a:t>Moreover, </a:t>
            </a:r>
            <a:r>
              <a:rPr i="1" dirty="0">
                <a:latin typeface="+mn-lt"/>
                <a:ea typeface="+mn-ea"/>
                <a:cs typeface="+mn-cs"/>
                <a:sym typeface="Helvetica"/>
              </a:rPr>
              <a:t>•</a:t>
            </a:r>
            <a:r>
              <a:rPr dirty="0"/>
              <a:t> I shall exhort my children </a:t>
            </a:r>
            <a:r>
              <a:rPr i="1" dirty="0">
                <a:latin typeface="+mn-lt"/>
                <a:ea typeface="+mn-ea"/>
                <a:cs typeface="+mn-cs"/>
                <a:sym typeface="Helvetica"/>
              </a:rPr>
              <a:t>•</a:t>
            </a:r>
            <a:r>
              <a:rPr dirty="0"/>
              <a:t> to always remain dedicated </a:t>
            </a:r>
            <a:r>
              <a:rPr i="1" dirty="0">
                <a:latin typeface="+mn-lt"/>
                <a:ea typeface="+mn-ea"/>
                <a:cs typeface="+mn-cs"/>
                <a:sym typeface="Helvetica"/>
              </a:rPr>
              <a:t>•</a:t>
            </a:r>
            <a:r>
              <a:rPr dirty="0"/>
              <a:t> and devoted </a:t>
            </a:r>
            <a:r>
              <a:rPr i="1" dirty="0">
                <a:latin typeface="+mn-lt"/>
                <a:ea typeface="+mn-ea"/>
                <a:cs typeface="+mn-cs"/>
                <a:sym typeface="Helvetica"/>
              </a:rPr>
              <a:t>•</a:t>
            </a:r>
            <a:r>
              <a:rPr dirty="0"/>
              <a:t> to Khilafat. </a:t>
            </a:r>
            <a:r>
              <a:rPr i="1" dirty="0">
                <a:latin typeface="+mn-lt"/>
                <a:ea typeface="+mn-ea"/>
                <a:cs typeface="+mn-cs"/>
                <a:sym typeface="Helvetica"/>
              </a:rPr>
              <a:t>• </a:t>
            </a:r>
            <a:r>
              <a:rPr i="1" dirty="0" err="1">
                <a:ea typeface="+mn-ea"/>
                <a:cs typeface="+mn-cs"/>
                <a:sym typeface="Helvetica"/>
              </a:rPr>
              <a:t>Insha’allah</a:t>
            </a:r>
            <a:r>
              <a:rPr dirty="0"/>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65" name="Title 3"/>
          <p:cNvSpPr txBox="1">
            <a:spLocks noGrp="1"/>
          </p:cNvSpPr>
          <p:nvPr>
            <p:ph type="title"/>
          </p:nvPr>
        </p:nvSpPr>
        <p:spPr>
          <a:xfrm>
            <a:off x="315686" y="1395866"/>
            <a:ext cx="8229601" cy="4384448"/>
          </a:xfrm>
          <a:prstGeom prst="rect">
            <a:avLst/>
          </a:prstGeom>
        </p:spPr>
        <p:txBody>
          <a:bodyPr/>
          <a:lstStyle/>
          <a:p>
            <a:pPr>
              <a:defRPr b="1">
                <a:latin typeface="+mn-lt"/>
                <a:ea typeface="+mn-ea"/>
                <a:cs typeface="+mn-cs"/>
                <a:sym typeface="Helvetica"/>
              </a:defRPr>
            </a:pPr>
            <a:r>
              <a:rPr dirty="0"/>
              <a:t>The Significance of </a:t>
            </a:r>
            <a:r>
              <a:rPr dirty="0" err="1"/>
              <a:t>Jum'ah</a:t>
            </a:r>
            <a:r>
              <a:rPr dirty="0"/>
              <a:t> Prayers</a:t>
            </a:r>
            <a:br>
              <a:rPr dirty="0"/>
            </a:br>
            <a:br>
              <a:rPr dirty="0"/>
            </a:br>
            <a:r>
              <a:rPr sz="3200" dirty="0"/>
              <a:t>Friday Sermon, May 31, 2019</a:t>
            </a:r>
          </a:p>
        </p:txBody>
      </p:sp>
      <p:sp>
        <p:nvSpPr>
          <p:cNvPr id="466" name="TextBox 2"/>
          <p:cNvSpPr txBox="1"/>
          <p:nvPr/>
        </p:nvSpPr>
        <p:spPr>
          <a:xfrm>
            <a:off x="5051248" y="441739"/>
            <a:ext cx="2485389" cy="497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ln w="18415" cap="flat">
                  <a:solidFill>
                    <a:srgbClr val="FFFFFF"/>
                  </a:solidFill>
                  <a:prstDash val="solid"/>
                  <a:round/>
                </a:ln>
                <a:solidFill>
                  <a:srgbClr val="FFFFFF"/>
                </a:solidFill>
                <a:effectLst>
                  <a:outerShdw blurRad="63500" dir="3600000" rotWithShape="0">
                    <a:srgbClr val="000000">
                      <a:alpha val="70000"/>
                    </a:srgbClr>
                  </a:outerShdw>
                </a:effectLst>
              </a:defRPr>
            </a:lvl1pPr>
          </a:lstStyle>
          <a:p>
            <a:r>
              <a:rPr dirty="0"/>
              <a:t>Friday Sermon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68" name="Content Placeholder 8"/>
          <p:cNvSpPr txBox="1"/>
          <p:nvPr/>
        </p:nvSpPr>
        <p:spPr>
          <a:xfrm>
            <a:off x="333057" y="2163222"/>
            <a:ext cx="8477886" cy="3771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900" indent="-342900">
              <a:spcBef>
                <a:spcPts val="700"/>
              </a:spcBef>
              <a:buSzPct val="100000"/>
              <a:buFont typeface="Arial"/>
              <a:buChar char="•"/>
              <a:defRPr sz="3200"/>
            </a:pPr>
            <a:r>
              <a:t>Based on these verses should Friday be a day of ease and holiday?</a:t>
            </a:r>
          </a:p>
          <a:p>
            <a:pPr marL="342900" indent="-342900">
              <a:spcBef>
                <a:spcPts val="700"/>
              </a:spcBef>
              <a:buSzPct val="100000"/>
              <a:buFont typeface="Arial"/>
              <a:buChar char="•"/>
              <a:defRPr sz="3200"/>
            </a:pPr>
            <a:r>
              <a:t>Why is Friday prayer so important for us?</a:t>
            </a:r>
          </a:p>
          <a:p>
            <a:pPr marL="342900" indent="-342900">
              <a:spcBef>
                <a:spcPts val="700"/>
              </a:spcBef>
              <a:buSzPct val="100000"/>
              <a:buFont typeface="Arial"/>
              <a:buChar char="•"/>
              <a:defRPr sz="3200"/>
            </a:pPr>
            <a:r>
              <a:t>What is the prophecy in this verse?</a:t>
            </a:r>
          </a:p>
        </p:txBody>
      </p:sp>
      <p:sp>
        <p:nvSpPr>
          <p:cNvPr id="469" name="TextBox 6"/>
          <p:cNvSpPr txBox="1"/>
          <p:nvPr/>
        </p:nvSpPr>
        <p:spPr>
          <a:xfrm>
            <a:off x="3997114" y="419140"/>
            <a:ext cx="4508657" cy="574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latin typeface="+mn-lt"/>
                <a:ea typeface="+mn-ea"/>
                <a:cs typeface="+mn-cs"/>
                <a:sym typeface="Helvetica"/>
              </a:defRPr>
            </a:lvl1pPr>
          </a:lstStyle>
          <a:p>
            <a:r>
              <a:rPr dirty="0"/>
              <a:t>Verse from the sermon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1" name="TextBox 6"/>
          <p:cNvSpPr txBox="1"/>
          <p:nvPr/>
        </p:nvSpPr>
        <p:spPr>
          <a:xfrm>
            <a:off x="4592528" y="427931"/>
            <a:ext cx="2588378" cy="574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latin typeface="+mn-lt"/>
                <a:ea typeface="+mn-ea"/>
                <a:cs typeface="+mn-cs"/>
                <a:sym typeface="Helvetica"/>
              </a:defRPr>
            </a:lvl1pPr>
          </a:lstStyle>
          <a:p>
            <a:r>
              <a:rPr dirty="0"/>
              <a:t>Commentary</a:t>
            </a:r>
          </a:p>
        </p:txBody>
      </p:sp>
      <p:sp>
        <p:nvSpPr>
          <p:cNvPr id="472" name="Content Placeholder 2"/>
          <p:cNvSpPr txBox="1"/>
          <p:nvPr/>
        </p:nvSpPr>
        <p:spPr>
          <a:xfrm>
            <a:off x="188038" y="1292769"/>
            <a:ext cx="8955961" cy="48502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900" indent="-342900">
              <a:lnSpc>
                <a:spcPct val="80000"/>
              </a:lnSpc>
              <a:spcBef>
                <a:spcPts val="600"/>
              </a:spcBef>
              <a:buSzPct val="100000"/>
              <a:buFont typeface="Arial"/>
              <a:buChar char="•"/>
              <a:defRPr sz="2900"/>
            </a:pPr>
            <a:r>
              <a:rPr sz="2800" dirty="0"/>
              <a:t>Unlike the Jewish and Christians days of worship, Muslims are enjoined to be active and busy in their activities of daily living both before and after Friday prayers</a:t>
            </a:r>
          </a:p>
          <a:p>
            <a:pPr marL="342900" indent="-342900">
              <a:lnSpc>
                <a:spcPct val="80000"/>
              </a:lnSpc>
              <a:spcBef>
                <a:spcPts val="600"/>
              </a:spcBef>
              <a:buSzPct val="100000"/>
              <a:buFont typeface="Arial"/>
              <a:buChar char="•"/>
              <a:defRPr sz="2900"/>
            </a:pPr>
            <a:r>
              <a:rPr sz="2800" dirty="0"/>
              <a:t>These verses show that in Promised Messiah’s time people will be engrossed in trade, industry and entertainment which could keep them from worship of Allah</a:t>
            </a:r>
          </a:p>
          <a:p>
            <a:pPr marL="342900" indent="-342900">
              <a:lnSpc>
                <a:spcPct val="80000"/>
              </a:lnSpc>
              <a:spcBef>
                <a:spcPts val="600"/>
              </a:spcBef>
              <a:buSzPct val="100000"/>
              <a:buFont typeface="Arial"/>
              <a:buChar char="•"/>
              <a:defRPr sz="2900"/>
            </a:pPr>
            <a:r>
              <a:rPr sz="2800" dirty="0"/>
              <a:t>Muslims have been admonished in this verse not to ignore their spiritual well being in the pursuit of material gains and sensuous pleasures. (Five volume commentary)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4" name="TextBox 6"/>
          <p:cNvSpPr txBox="1"/>
          <p:nvPr/>
        </p:nvSpPr>
        <p:spPr>
          <a:xfrm>
            <a:off x="4120867" y="408618"/>
            <a:ext cx="3969305" cy="497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rPr dirty="0"/>
              <a:t>Synopsis of the Sermon</a:t>
            </a:r>
          </a:p>
        </p:txBody>
      </p:sp>
      <p:sp>
        <p:nvSpPr>
          <p:cNvPr id="475" name="Title 3"/>
          <p:cNvSpPr txBox="1">
            <a:spLocks noGrp="1"/>
          </p:cNvSpPr>
          <p:nvPr>
            <p:ph type="title"/>
          </p:nvPr>
        </p:nvSpPr>
        <p:spPr>
          <a:xfrm>
            <a:off x="403411" y="1429685"/>
            <a:ext cx="8310283" cy="4626425"/>
          </a:xfrm>
          <a:prstGeom prst="rect">
            <a:avLst/>
          </a:prstGeom>
        </p:spPr>
        <p:txBody>
          <a:bodyPr anchor="t">
            <a:normAutofit fontScale="90000"/>
          </a:bodyPr>
          <a:lstStyle/>
          <a:p>
            <a:pPr algn="l" defTabSz="416051">
              <a:defRPr sz="2100"/>
            </a:pPr>
            <a:r>
              <a:rPr sz="2400" dirty="0"/>
              <a:t>1.	In the Holy Quran, God Almighty has clearly stated that when one is called for the Friday prayer, one ought to pay heed immediately and attend</a:t>
            </a:r>
            <a:r>
              <a:rPr lang="en-US" sz="2400" dirty="0"/>
              <a:t> </a:t>
            </a:r>
            <a:r>
              <a:rPr sz="2400" dirty="0"/>
              <a:t>the Friday prayer, regardless of how busy one may be.</a:t>
            </a:r>
            <a:br>
              <a:rPr sz="2400" dirty="0"/>
            </a:br>
            <a:r>
              <a:rPr sz="2400" dirty="0"/>
              <a:t>2.	The fact is that in reality many people do not pay attention towards</a:t>
            </a:r>
            <a:br>
              <a:rPr sz="2400" dirty="0"/>
            </a:br>
            <a:r>
              <a:rPr sz="2400" dirty="0"/>
              <a:t>this and they waste their Friday prayers for the sake of worldly affairs and pursuits.</a:t>
            </a:r>
            <a:br>
              <a:rPr sz="2400" dirty="0"/>
            </a:br>
            <a:r>
              <a:rPr sz="2400" dirty="0"/>
              <a:t>3.	It is the duty of a believer to always be mindful of the fact that any trade and business, or any of their affairs for that matter, can only be blessed through grace of God Almighty. </a:t>
            </a:r>
            <a:br>
              <a:rPr dirty="0"/>
            </a:br>
            <a:br>
              <a:rPr dirty="0"/>
            </a:b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7" name="TextBox 6"/>
          <p:cNvSpPr txBox="1"/>
          <p:nvPr/>
        </p:nvSpPr>
        <p:spPr>
          <a:xfrm>
            <a:off x="4684746" y="348739"/>
            <a:ext cx="3995437" cy="549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600">
                <a:solidFill>
                  <a:srgbClr val="FFFFFF"/>
                </a:solidFill>
              </a:defRPr>
            </a:lvl1pPr>
          </a:lstStyle>
          <a:p>
            <a:r>
              <a:rPr dirty="0"/>
              <a:t>Open Discussion</a:t>
            </a:r>
          </a:p>
        </p:txBody>
      </p:sp>
      <p:sp>
        <p:nvSpPr>
          <p:cNvPr id="478" name="Title 1"/>
          <p:cNvSpPr txBox="1"/>
          <p:nvPr/>
        </p:nvSpPr>
        <p:spPr>
          <a:xfrm>
            <a:off x="605561" y="2340563"/>
            <a:ext cx="8158369" cy="13234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ctr">
            <a:spAutoFit/>
          </a:bodyPr>
          <a:lstStyle>
            <a:lvl1pPr algn="ctr">
              <a:defRPr sz="3600" b="1">
                <a:latin typeface="+mn-lt"/>
                <a:ea typeface="+mn-ea"/>
                <a:cs typeface="+mn-cs"/>
                <a:sym typeface="Helvetica"/>
              </a:defRPr>
            </a:lvl1pPr>
          </a:lstStyle>
          <a:p>
            <a:r>
              <a:rPr sz="4000" dirty="0">
                <a:latin typeface="+mj-lt"/>
              </a:rPr>
              <a:t>As a Nasir, which aspect of this Friday Sermon, can I benefit the most from?</a:t>
            </a:r>
          </a:p>
        </p:txBody>
      </p:sp>
      <p:sp>
        <p:nvSpPr>
          <p:cNvPr id="479" name="TextBox 6"/>
          <p:cNvSpPr txBox="1"/>
          <p:nvPr/>
        </p:nvSpPr>
        <p:spPr>
          <a:xfrm>
            <a:off x="2250663" y="4183770"/>
            <a:ext cx="4642673" cy="601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4000">
                <a:solidFill>
                  <a:srgbClr val="FF0000"/>
                </a:solidFill>
              </a:defRPr>
            </a:lvl1pPr>
          </a:lstStyle>
          <a:p>
            <a:r>
              <a:rPr dirty="0"/>
              <a:t>Share your thoughts!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TotalTime>
  <Words>1742</Words>
  <Application>Microsoft Macintosh PowerPoint</Application>
  <PresentationFormat>On-screen Show (4:3)</PresentationFormat>
  <Paragraphs>106</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Helvetica</vt:lpstr>
      <vt:lpstr>Helvetica Neue</vt:lpstr>
      <vt:lpstr>Hoefler Text</vt:lpstr>
      <vt:lpstr>Palatino</vt:lpstr>
      <vt:lpstr>Office Theme</vt:lpstr>
      <vt:lpstr>PowerPoint Presentation</vt:lpstr>
      <vt:lpstr>Agenda</vt:lpstr>
      <vt:lpstr>PowerPoint Presentation</vt:lpstr>
      <vt:lpstr>     </vt:lpstr>
      <vt:lpstr>The Significance of Jum'ah Prayers  Friday Sermon, May 31, 2019</vt:lpstr>
      <vt:lpstr>PowerPoint Presentation</vt:lpstr>
      <vt:lpstr>PowerPoint Presentation</vt:lpstr>
      <vt:lpstr>1. In the Holy Quran, God Almighty has clearly stated that when one is called for the Friday prayer, one ought to pay heed immediately and attend the Friday prayer, regardless of how busy one may be. 2. The fact is that in reality many people do not pay attention towards this and they waste their Friday prayers for the sake of worldly affairs and pursuits. 3. It is the duty of a believer to always be mindful of the fact that any trade and business, or any of their affairs for that matter, can only be blessed through grace of God Almighty.   </vt:lpstr>
      <vt:lpstr>PowerPoint Presentation</vt:lpstr>
      <vt:lpstr>PowerPoint Presentation</vt:lpstr>
      <vt:lpstr>PowerPoint Presentation</vt:lpstr>
      <vt:lpstr>PowerPoint Presentation</vt:lpstr>
      <vt:lpstr>1. We in particular, who believe in the Imam of the age, must pay special attention towards Friday Prayers. Ahmadis are in fact true believers, as Ahmadis have accepted the Imam of the age.   2. Worldly desires should not be our preferences, rather, the pleasure of God Almighty and acquiring His pleasure should be our preference.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5</cp:revision>
  <dcterms:modified xsi:type="dcterms:W3CDTF">2020-01-20T01:20:10Z</dcterms:modified>
</cp:coreProperties>
</file>