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17" d="100"/>
          <a:sy n="117" d="100"/>
        </p:scale>
        <p:origin x="19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1" name="Shape 471"/>
          <p:cNvSpPr>
            <a:spLocks noGrp="1" noRot="1" noChangeAspect="1"/>
          </p:cNvSpPr>
          <p:nvPr>
            <p:ph type="sldImg"/>
          </p:nvPr>
        </p:nvSpPr>
        <p:spPr>
          <a:xfrm>
            <a:off x="1143000" y="685800"/>
            <a:ext cx="4572000" cy="3429000"/>
          </a:xfrm>
          <a:prstGeom prst="rect">
            <a:avLst/>
          </a:prstGeom>
        </p:spPr>
        <p:txBody>
          <a:bodyPr/>
          <a:lstStyle/>
          <a:p>
            <a:endParaRPr/>
          </a:p>
        </p:txBody>
      </p:sp>
      <p:sp>
        <p:nvSpPr>
          <p:cNvPr id="472" name="Shape 47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2"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93"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p>
            <a:r>
              <a:t>Title Text</a:t>
            </a:r>
          </a:p>
        </p:txBody>
      </p:sp>
      <p:sp>
        <p:nvSpPr>
          <p:cNvPr id="1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111" name="Body Level One…"/>
          <p:cNvSpPr txBox="1">
            <a:spLocks noGrp="1"/>
          </p:cNvSpPr>
          <p:nvPr>
            <p:ph type="body" sz="quarter" idx="1"/>
          </p:nvPr>
        </p:nvSpPr>
        <p:spPr>
          <a:xfrm>
            <a:off x="722312" y="2906713"/>
            <a:ext cx="7772401" cy="1500190"/>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19" name="Title Text"/>
          <p:cNvSpPr txBox="1">
            <a:spLocks noGrp="1"/>
          </p:cNvSpPr>
          <p:nvPr>
            <p:ph type="title"/>
          </p:nvPr>
        </p:nvSpPr>
        <p:spPr>
          <a:prstGeom prst="rect">
            <a:avLst/>
          </a:prstGeom>
        </p:spPr>
        <p:txBody>
          <a:bodyPr/>
          <a:lstStyle/>
          <a:p>
            <a:r>
              <a:t>Title Text</a:t>
            </a:r>
          </a:p>
        </p:txBody>
      </p:sp>
      <p:sp>
        <p:nvSpPr>
          <p:cNvPr id="120"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28" name="Title Text"/>
          <p:cNvSpPr txBox="1">
            <a:spLocks noGrp="1"/>
          </p:cNvSpPr>
          <p:nvPr>
            <p:ph type="title"/>
          </p:nvPr>
        </p:nvSpPr>
        <p:spPr>
          <a:prstGeom prst="rect">
            <a:avLst/>
          </a:prstGeom>
        </p:spPr>
        <p:txBody>
          <a:bodyPr/>
          <a:lstStyle/>
          <a:p>
            <a:r>
              <a:t>Title Text</a:t>
            </a:r>
          </a:p>
        </p:txBody>
      </p:sp>
      <p:sp>
        <p:nvSpPr>
          <p:cNvPr id="129"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30" name="Text Placeholder 4"/>
          <p:cNvSpPr>
            <a:spLocks noGrp="1"/>
          </p:cNvSpPr>
          <p:nvPr>
            <p:ph type="body" sz="quarter" idx="13"/>
          </p:nvPr>
        </p:nvSpPr>
        <p:spPr>
          <a:xfrm>
            <a:off x="4645025" y="1535112"/>
            <a:ext cx="4041775" cy="639765"/>
          </a:xfrm>
          <a:prstGeom prst="rect">
            <a:avLst/>
          </a:prstGeom>
        </p:spPr>
        <p:txBody>
          <a:bodyPr anchor="b"/>
          <a:lstStyle/>
          <a:p>
            <a:endParaRPr/>
          </a:p>
        </p:txBody>
      </p:sp>
      <p:sp>
        <p:nvSpPr>
          <p:cNvPr id="1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38" name="Title Text"/>
          <p:cNvSpPr txBox="1">
            <a:spLocks noGrp="1"/>
          </p:cNvSpPr>
          <p:nvPr>
            <p:ph type="title"/>
          </p:nvPr>
        </p:nvSpPr>
        <p:spPr>
          <a:prstGeom prst="rect">
            <a:avLst/>
          </a:prstGeom>
        </p:spPr>
        <p:txBody>
          <a:bodyPr/>
          <a:lstStyle/>
          <a:p>
            <a:r>
              <a:t>Title Text</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154"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5"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1792288" y="4800600"/>
            <a:ext cx="5486403"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164" name="Picture Placeholder 2"/>
          <p:cNvSpPr>
            <a:spLocks noGrp="1"/>
          </p:cNvSpPr>
          <p:nvPr>
            <p:ph type="pic" sz="half" idx="13"/>
          </p:nvPr>
        </p:nvSpPr>
        <p:spPr>
          <a:xfrm>
            <a:off x="1792288" y="612775"/>
            <a:ext cx="5486403" cy="4114800"/>
          </a:xfrm>
          <a:prstGeom prst="rect">
            <a:avLst/>
          </a:prstGeom>
        </p:spPr>
        <p:txBody>
          <a:bodyPr lIns="91439" tIns="45719" rIns="91439" bIns="45719">
            <a:noAutofit/>
          </a:bodyPr>
          <a:lstStyle/>
          <a:p>
            <a:endParaRPr/>
          </a:p>
        </p:txBody>
      </p:sp>
      <p:sp>
        <p:nvSpPr>
          <p:cNvPr id="165" name="Body Level One…"/>
          <p:cNvSpPr txBox="1">
            <a:spLocks noGrp="1"/>
          </p:cNvSpPr>
          <p:nvPr>
            <p:ph type="body" sz="quarter" idx="1"/>
          </p:nvPr>
        </p:nvSpPr>
        <p:spPr>
          <a:xfrm>
            <a:off x="1792288" y="5367337"/>
            <a:ext cx="5486403" cy="804865"/>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74"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82" name="Title Text"/>
          <p:cNvSpPr txBox="1">
            <a:spLocks noGrp="1"/>
          </p:cNvSpPr>
          <p:nvPr>
            <p:ph type="title"/>
          </p:nvPr>
        </p:nvSpPr>
        <p:spPr>
          <a:prstGeom prst="rect">
            <a:avLst/>
          </a:prstGeom>
        </p:spPr>
        <p:txBody>
          <a:bodyPr/>
          <a:lstStyle/>
          <a:p>
            <a:r>
              <a:t>Title Text</a:t>
            </a:r>
          </a:p>
        </p:txBody>
      </p:sp>
      <p:sp>
        <p:nvSpPr>
          <p:cNvPr id="18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192" name="Body Level One…"/>
          <p:cNvSpPr txBox="1">
            <a:spLocks noGrp="1"/>
          </p:cNvSpPr>
          <p:nvPr>
            <p:ph type="body" sz="quarter" idx="1"/>
          </p:nvPr>
        </p:nvSpPr>
        <p:spPr>
          <a:xfrm>
            <a:off x="722312" y="2906713"/>
            <a:ext cx="7772401" cy="1500190"/>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00" name="Title Text"/>
          <p:cNvSpPr txBox="1">
            <a:spLocks noGrp="1"/>
          </p:cNvSpPr>
          <p:nvPr>
            <p:ph type="title"/>
          </p:nvPr>
        </p:nvSpPr>
        <p:spPr>
          <a:prstGeom prst="rect">
            <a:avLst/>
          </a:prstGeom>
        </p:spPr>
        <p:txBody>
          <a:bodyPr/>
          <a:lstStyle/>
          <a:p>
            <a:r>
              <a:t>Title Text</a:t>
            </a:r>
          </a:p>
        </p:txBody>
      </p:sp>
      <p:sp>
        <p:nvSpPr>
          <p:cNvPr id="201"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09" name="Title Text"/>
          <p:cNvSpPr txBox="1">
            <a:spLocks noGrp="1"/>
          </p:cNvSpPr>
          <p:nvPr>
            <p:ph type="title"/>
          </p:nvPr>
        </p:nvSpPr>
        <p:spPr>
          <a:prstGeom prst="rect">
            <a:avLst/>
          </a:prstGeom>
        </p:spPr>
        <p:txBody>
          <a:bodyPr/>
          <a:lstStyle/>
          <a:p>
            <a:r>
              <a:t>Title Text</a:t>
            </a:r>
          </a:p>
        </p:txBody>
      </p:sp>
      <p:sp>
        <p:nvSpPr>
          <p:cNvPr id="210"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11" name="Text Placeholder 4"/>
          <p:cNvSpPr>
            <a:spLocks noGrp="1"/>
          </p:cNvSpPr>
          <p:nvPr>
            <p:ph type="body" sz="quarter" idx="13"/>
          </p:nvPr>
        </p:nvSpPr>
        <p:spPr>
          <a:xfrm>
            <a:off x="4645025" y="1535112"/>
            <a:ext cx="4041775" cy="639765"/>
          </a:xfrm>
          <a:prstGeom prst="rect">
            <a:avLst/>
          </a:prstGeom>
        </p:spPr>
        <p:txBody>
          <a:bodyPr anchor="b"/>
          <a:lstStyle/>
          <a:p>
            <a:endParaRPr/>
          </a:p>
        </p:txBody>
      </p:sp>
      <p:sp>
        <p:nvSpPr>
          <p:cNvPr id="2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19" name="Title Text"/>
          <p:cNvSpPr txBox="1">
            <a:spLocks noGrp="1"/>
          </p:cNvSpPr>
          <p:nvPr>
            <p:ph type="title"/>
          </p:nvPr>
        </p:nvSpPr>
        <p:spPr>
          <a:prstGeom prst="rect">
            <a:avLst/>
          </a:prstGeom>
        </p:spPr>
        <p:txBody>
          <a:bodyPr/>
          <a:lstStyle/>
          <a:p>
            <a:r>
              <a:t>Title Text</a:t>
            </a:r>
          </a:p>
        </p:txBody>
      </p:sp>
      <p:sp>
        <p:nvSpPr>
          <p:cNvPr id="2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235"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6"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2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1792288" y="4800600"/>
            <a:ext cx="5486403"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245" name="Picture Placeholder 2"/>
          <p:cNvSpPr>
            <a:spLocks noGrp="1"/>
          </p:cNvSpPr>
          <p:nvPr>
            <p:ph type="pic" sz="half" idx="13"/>
          </p:nvPr>
        </p:nvSpPr>
        <p:spPr>
          <a:xfrm>
            <a:off x="1792288" y="612775"/>
            <a:ext cx="5486403" cy="4114800"/>
          </a:xfrm>
          <a:prstGeom prst="rect">
            <a:avLst/>
          </a:prstGeom>
        </p:spPr>
        <p:txBody>
          <a:bodyPr lIns="91439" tIns="45719" rIns="91439" bIns="45719">
            <a:noAutofit/>
          </a:bodyPr>
          <a:lstStyle/>
          <a:p>
            <a:endParaRPr/>
          </a:p>
        </p:txBody>
      </p:sp>
      <p:sp>
        <p:nvSpPr>
          <p:cNvPr id="246" name="Body Level One…"/>
          <p:cNvSpPr txBox="1">
            <a:spLocks noGrp="1"/>
          </p:cNvSpPr>
          <p:nvPr>
            <p:ph type="body" sz="quarter" idx="1"/>
          </p:nvPr>
        </p:nvSpPr>
        <p:spPr>
          <a:xfrm>
            <a:off x="1792288" y="5367337"/>
            <a:ext cx="5486403" cy="804865"/>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54"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255"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3" name="Title Text"/>
          <p:cNvSpPr txBox="1">
            <a:spLocks noGrp="1"/>
          </p:cNvSpPr>
          <p:nvPr>
            <p:ph type="title"/>
          </p:nvPr>
        </p:nvSpPr>
        <p:spPr>
          <a:prstGeom prst="rect">
            <a:avLst/>
          </a:prstGeom>
        </p:spPr>
        <p:txBody>
          <a:bodyPr/>
          <a:lstStyle/>
          <a:p>
            <a:r>
              <a:t>Title Text</a:t>
            </a:r>
          </a:p>
        </p:txBody>
      </p:sp>
      <p:sp>
        <p:nvSpPr>
          <p:cNvPr id="26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30" name="Body Level One…"/>
          <p:cNvSpPr txBox="1">
            <a:spLocks noGrp="1"/>
          </p:cNvSpPr>
          <p:nvPr>
            <p:ph type="body" sz="quarter" idx="1"/>
          </p:nvPr>
        </p:nvSpPr>
        <p:spPr>
          <a:xfrm>
            <a:off x="722312" y="2906713"/>
            <a:ext cx="7772401" cy="1500190"/>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72"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273" name="Body Level One…"/>
          <p:cNvSpPr txBox="1">
            <a:spLocks noGrp="1"/>
          </p:cNvSpPr>
          <p:nvPr>
            <p:ph type="body" sz="quarter" idx="1"/>
          </p:nvPr>
        </p:nvSpPr>
        <p:spPr>
          <a:xfrm>
            <a:off x="722312" y="2906713"/>
            <a:ext cx="7772401" cy="1500190"/>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81" name="Title Text"/>
          <p:cNvSpPr txBox="1">
            <a:spLocks noGrp="1"/>
          </p:cNvSpPr>
          <p:nvPr>
            <p:ph type="title"/>
          </p:nvPr>
        </p:nvSpPr>
        <p:spPr>
          <a:prstGeom prst="rect">
            <a:avLst/>
          </a:prstGeom>
        </p:spPr>
        <p:txBody>
          <a:bodyPr/>
          <a:lstStyle/>
          <a:p>
            <a:r>
              <a:t>Title Text</a:t>
            </a:r>
          </a:p>
        </p:txBody>
      </p:sp>
      <p:sp>
        <p:nvSpPr>
          <p:cNvPr id="282"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90" name="Title Text"/>
          <p:cNvSpPr txBox="1">
            <a:spLocks noGrp="1"/>
          </p:cNvSpPr>
          <p:nvPr>
            <p:ph type="title"/>
          </p:nvPr>
        </p:nvSpPr>
        <p:spPr>
          <a:prstGeom prst="rect">
            <a:avLst/>
          </a:prstGeom>
        </p:spPr>
        <p:txBody>
          <a:bodyPr/>
          <a:lstStyle/>
          <a:p>
            <a:r>
              <a:t>Title Text</a:t>
            </a:r>
          </a:p>
        </p:txBody>
      </p:sp>
      <p:sp>
        <p:nvSpPr>
          <p:cNvPr id="291"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92" name="Text Placeholder 4"/>
          <p:cNvSpPr>
            <a:spLocks noGrp="1"/>
          </p:cNvSpPr>
          <p:nvPr>
            <p:ph type="body" sz="quarter" idx="13"/>
          </p:nvPr>
        </p:nvSpPr>
        <p:spPr>
          <a:xfrm>
            <a:off x="4645025" y="1535112"/>
            <a:ext cx="4041775" cy="639765"/>
          </a:xfrm>
          <a:prstGeom prst="rect">
            <a:avLst/>
          </a:prstGeom>
        </p:spPr>
        <p:txBody>
          <a:bodyPr anchor="b"/>
          <a:lstStyle/>
          <a:p>
            <a:endParaRPr/>
          </a:p>
        </p:txBody>
      </p:sp>
      <p:sp>
        <p:nvSpPr>
          <p:cNvPr id="2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00" name="Title Text"/>
          <p:cNvSpPr txBox="1">
            <a:spLocks noGrp="1"/>
          </p:cNvSpPr>
          <p:nvPr>
            <p:ph type="title"/>
          </p:nvPr>
        </p:nvSpPr>
        <p:spPr>
          <a:prstGeom prst="rect">
            <a:avLst/>
          </a:prstGeom>
        </p:spPr>
        <p:txBody>
          <a:bodyPr/>
          <a:lstStyle/>
          <a:p>
            <a:r>
              <a:t>Title Text</a:t>
            </a:r>
          </a:p>
        </p:txBody>
      </p:sp>
      <p:sp>
        <p:nvSpPr>
          <p:cNvPr id="3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5"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316"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7"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3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25" name="Title Text"/>
          <p:cNvSpPr txBox="1">
            <a:spLocks noGrp="1"/>
          </p:cNvSpPr>
          <p:nvPr>
            <p:ph type="title"/>
          </p:nvPr>
        </p:nvSpPr>
        <p:spPr>
          <a:xfrm>
            <a:off x="1792288" y="4800600"/>
            <a:ext cx="5486403"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326" name="Picture Placeholder 2"/>
          <p:cNvSpPr>
            <a:spLocks noGrp="1"/>
          </p:cNvSpPr>
          <p:nvPr>
            <p:ph type="pic" sz="half" idx="13"/>
          </p:nvPr>
        </p:nvSpPr>
        <p:spPr>
          <a:xfrm>
            <a:off x="1792288" y="612775"/>
            <a:ext cx="5486403" cy="4114800"/>
          </a:xfrm>
          <a:prstGeom prst="rect">
            <a:avLst/>
          </a:prstGeom>
        </p:spPr>
        <p:txBody>
          <a:bodyPr lIns="91439" tIns="45719" rIns="91439" bIns="45719">
            <a:noAutofit/>
          </a:bodyPr>
          <a:lstStyle/>
          <a:p>
            <a:endParaRPr/>
          </a:p>
        </p:txBody>
      </p:sp>
      <p:sp>
        <p:nvSpPr>
          <p:cNvPr id="327" name="Body Level One…"/>
          <p:cNvSpPr txBox="1">
            <a:spLocks noGrp="1"/>
          </p:cNvSpPr>
          <p:nvPr>
            <p:ph type="body" sz="quarter" idx="1"/>
          </p:nvPr>
        </p:nvSpPr>
        <p:spPr>
          <a:xfrm>
            <a:off x="1792288" y="5367337"/>
            <a:ext cx="5486403" cy="804865"/>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35" name="dingbat_hd.png" descr="dingbat_hd.png"/>
          <p:cNvPicPr>
            <a:picLocks noChangeAspect="1"/>
          </p:cNvPicPr>
          <p:nvPr/>
        </p:nvPicPr>
        <p:blipFill>
          <a:blip r:embed="rId3"/>
          <a:stretch>
            <a:fillRect/>
          </a:stretch>
        </p:blipFill>
        <p:spPr>
          <a:xfrm>
            <a:off x="1967370" y="3701355"/>
            <a:ext cx="5209260" cy="276823"/>
          </a:xfrm>
          <a:prstGeom prst="rect">
            <a:avLst/>
          </a:prstGeom>
          <a:ln w="12700">
            <a:miter lim="400000"/>
          </a:ln>
        </p:spPr>
      </p:pic>
      <p:sp>
        <p:nvSpPr>
          <p:cNvPr id="336" name="Title Text"/>
          <p:cNvSpPr txBox="1">
            <a:spLocks noGrp="1"/>
          </p:cNvSpPr>
          <p:nvPr>
            <p:ph type="title"/>
          </p:nvPr>
        </p:nvSpPr>
        <p:spPr>
          <a:xfrm>
            <a:off x="1294804" y="1598412"/>
            <a:ext cx="6554393" cy="1982393"/>
          </a:xfrm>
          <a:prstGeom prst="rect">
            <a:avLst/>
          </a:prstGeom>
        </p:spPr>
        <p:txBody>
          <a:bodyPr lIns="35716" tIns="35716" rIns="35716" bIns="35716" anchor="b"/>
          <a:lstStyle>
            <a:lvl1pPr defTabSz="410749">
              <a:defRPr sz="5300">
                <a:solidFill>
                  <a:srgbClr val="F4D799"/>
                </a:solidFill>
                <a:effectLst>
                  <a:outerShdw blurRad="25400" dist="25400" dir="16200000" rotWithShape="0">
                    <a:srgbClr val="000000">
                      <a:alpha val="34000"/>
                    </a:srgbClr>
                  </a:outerShdw>
                </a:effectLst>
                <a:latin typeface="Hoefler Text"/>
                <a:ea typeface="Hoefler Text"/>
                <a:cs typeface="Hoefler Text"/>
                <a:sym typeface="Hoefler Text"/>
              </a:defRPr>
            </a:lvl1pPr>
          </a:lstStyle>
          <a:p>
            <a:r>
              <a:t>Title Text</a:t>
            </a:r>
          </a:p>
        </p:txBody>
      </p:sp>
      <p:sp>
        <p:nvSpPr>
          <p:cNvPr id="337" name="Body Level One…"/>
          <p:cNvSpPr txBox="1">
            <a:spLocks noGrp="1"/>
          </p:cNvSpPr>
          <p:nvPr>
            <p:ph type="body" sz="quarter" idx="1"/>
          </p:nvPr>
        </p:nvSpPr>
        <p:spPr>
          <a:xfrm>
            <a:off x="1294804" y="4152305"/>
            <a:ext cx="6554393" cy="991198"/>
          </a:xfrm>
          <a:prstGeom prst="rect">
            <a:avLst/>
          </a:prstGeom>
        </p:spPr>
        <p:txBody>
          <a:bodyPr lIns="35716" tIns="35716" rIns="35716" bIns="35716"/>
          <a:lstStyle>
            <a:lvl1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1pPr>
            <a:lvl2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2pPr>
            <a:lvl3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3pPr>
            <a:lvl4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4pPr>
            <a:lvl5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38" name="Slide Number"/>
          <p:cNvSpPr txBox="1">
            <a:spLocks noGrp="1"/>
          </p:cNvSpPr>
          <p:nvPr>
            <p:ph type="sldNum" sz="quarter" idx="2"/>
          </p:nvPr>
        </p:nvSpPr>
        <p:spPr>
          <a:xfrm>
            <a:off x="4404426" y="6576616"/>
            <a:ext cx="261933" cy="312733"/>
          </a:xfrm>
          <a:prstGeom prst="rect">
            <a:avLst/>
          </a:prstGeom>
        </p:spPr>
        <p:txBody>
          <a:bodyPr lIns="35716" tIns="35716" rIns="35716" bIns="35716"/>
          <a:lstStyle>
            <a:lvl1pPr algn="l">
              <a:defRPr sz="1400" b="1" i="1">
                <a:solidFill>
                  <a:srgbClr val="F4E1B9"/>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45" name="Shape 21"/>
          <p:cNvSpPr>
            <a:spLocks noGrp="1"/>
          </p:cNvSpPr>
          <p:nvPr>
            <p:ph type="pic" sz="half" idx="13"/>
          </p:nvPr>
        </p:nvSpPr>
        <p:spPr>
          <a:xfrm>
            <a:off x="1660922" y="651868"/>
            <a:ext cx="5827799" cy="4104708"/>
          </a:xfrm>
          <a:prstGeom prst="rect">
            <a:avLst/>
          </a:prstGeom>
        </p:spPr>
        <p:txBody>
          <a:bodyPr lIns="91439" tIns="45719" rIns="91439" bIns="45719">
            <a:noAutofit/>
          </a:bodyPr>
          <a:lstStyle/>
          <a:p>
            <a:endParaRPr/>
          </a:p>
        </p:txBody>
      </p:sp>
      <p:sp>
        <p:nvSpPr>
          <p:cNvPr id="346" name="Title Text"/>
          <p:cNvSpPr txBox="1">
            <a:spLocks noGrp="1"/>
          </p:cNvSpPr>
          <p:nvPr>
            <p:ph type="title"/>
          </p:nvPr>
        </p:nvSpPr>
        <p:spPr>
          <a:xfrm>
            <a:off x="1294804" y="4911328"/>
            <a:ext cx="6554393" cy="866183"/>
          </a:xfrm>
          <a:prstGeom prst="rect">
            <a:avLst/>
          </a:prstGeom>
        </p:spPr>
        <p:txBody>
          <a:bodyPr lIns="35716" tIns="35716" rIns="35716" bIns="35716"/>
          <a:lstStyle>
            <a:lvl1pPr defTabSz="410749">
              <a:defRPr sz="5300">
                <a:solidFill>
                  <a:srgbClr val="F4D799"/>
                </a:solidFill>
                <a:effectLst>
                  <a:outerShdw blurRad="25400" dist="25400" dir="16200000" rotWithShape="0">
                    <a:srgbClr val="000000">
                      <a:alpha val="34000"/>
                    </a:srgbClr>
                  </a:outerShdw>
                </a:effectLst>
                <a:latin typeface="Hoefler Text"/>
                <a:ea typeface="Hoefler Text"/>
                <a:cs typeface="Hoefler Text"/>
                <a:sym typeface="Hoefler Text"/>
              </a:defRPr>
            </a:lvl1pPr>
          </a:lstStyle>
          <a:p>
            <a:r>
              <a:t>Title Text</a:t>
            </a:r>
          </a:p>
        </p:txBody>
      </p:sp>
      <p:sp>
        <p:nvSpPr>
          <p:cNvPr id="347" name="Body Level One…"/>
          <p:cNvSpPr txBox="1">
            <a:spLocks noGrp="1"/>
          </p:cNvSpPr>
          <p:nvPr>
            <p:ph type="body" sz="quarter" idx="1"/>
          </p:nvPr>
        </p:nvSpPr>
        <p:spPr>
          <a:xfrm>
            <a:off x="1294804" y="5768578"/>
            <a:ext cx="6554393" cy="455417"/>
          </a:xfrm>
          <a:prstGeom prst="rect">
            <a:avLst/>
          </a:prstGeom>
        </p:spPr>
        <p:txBody>
          <a:bodyPr lIns="35716" tIns="35716" rIns="35716" bIns="35716"/>
          <a:lstStyle>
            <a:lvl1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1pPr>
            <a:lvl2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2pPr>
            <a:lvl3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3pPr>
            <a:lvl4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4pPr>
            <a:lvl5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48" name="Slide Number"/>
          <p:cNvSpPr txBox="1">
            <a:spLocks noGrp="1"/>
          </p:cNvSpPr>
          <p:nvPr>
            <p:ph type="sldNum" sz="quarter" idx="2"/>
          </p:nvPr>
        </p:nvSpPr>
        <p:spPr>
          <a:xfrm>
            <a:off x="4404426" y="6576616"/>
            <a:ext cx="261933" cy="312733"/>
          </a:xfrm>
          <a:prstGeom prst="rect">
            <a:avLst/>
          </a:prstGeom>
        </p:spPr>
        <p:txBody>
          <a:bodyPr lIns="35716" tIns="35716" rIns="35716" bIns="35716"/>
          <a:lstStyle>
            <a:lvl1pPr algn="l">
              <a:defRPr sz="1400" b="1" i="1">
                <a:solidFill>
                  <a:srgbClr val="F4E1B9"/>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5" name="Title Text"/>
          <p:cNvSpPr txBox="1">
            <a:spLocks noGrp="1"/>
          </p:cNvSpPr>
          <p:nvPr>
            <p:ph type="title"/>
          </p:nvPr>
        </p:nvSpPr>
        <p:spPr>
          <a:xfrm>
            <a:off x="892969" y="2652116"/>
            <a:ext cx="7358065" cy="1553770"/>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56"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3" name="Shape 39"/>
          <p:cNvSpPr>
            <a:spLocks noGrp="1"/>
          </p:cNvSpPr>
          <p:nvPr>
            <p:ph type="pic" idx="13"/>
          </p:nvPr>
        </p:nvSpPr>
        <p:spPr>
          <a:xfrm>
            <a:off x="4083992" y="1205508"/>
            <a:ext cx="6673779" cy="4700560"/>
          </a:xfrm>
          <a:prstGeom prst="rect">
            <a:avLst/>
          </a:prstGeom>
        </p:spPr>
        <p:txBody>
          <a:bodyPr lIns="91439" tIns="45719" rIns="91439" bIns="45719">
            <a:noAutofit/>
          </a:bodyPr>
          <a:lstStyle/>
          <a:p>
            <a:endParaRPr/>
          </a:p>
        </p:txBody>
      </p:sp>
      <p:sp>
        <p:nvSpPr>
          <p:cNvPr id="364" name="Title Text"/>
          <p:cNvSpPr txBox="1">
            <a:spLocks noGrp="1"/>
          </p:cNvSpPr>
          <p:nvPr>
            <p:ph type="title"/>
          </p:nvPr>
        </p:nvSpPr>
        <p:spPr>
          <a:xfrm>
            <a:off x="544710" y="1910950"/>
            <a:ext cx="4250534" cy="1714503"/>
          </a:xfrm>
          <a:prstGeom prst="rect">
            <a:avLst/>
          </a:prstGeom>
        </p:spPr>
        <p:txBody>
          <a:bodyPr lIns="35716" tIns="35716" rIns="35716" bIns="35716" anchor="b"/>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65" name="Body Level One…"/>
          <p:cNvSpPr txBox="1">
            <a:spLocks noGrp="1"/>
          </p:cNvSpPr>
          <p:nvPr>
            <p:ph type="body" sz="quarter" idx="1"/>
          </p:nvPr>
        </p:nvSpPr>
        <p:spPr>
          <a:xfrm>
            <a:off x="544710" y="3634382"/>
            <a:ext cx="4250534" cy="1937743"/>
          </a:xfrm>
          <a:prstGeom prst="rect">
            <a:avLst/>
          </a:prstGeom>
        </p:spPr>
        <p:txBody>
          <a:bodyPr lIns="35716" tIns="35716" rIns="35716" bIns="35716"/>
          <a:lstStyle>
            <a:lvl1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66"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3" name="Title Text"/>
          <p:cNvSpPr txBox="1">
            <a:spLocks noGrp="1"/>
          </p:cNvSpPr>
          <p:nvPr>
            <p:ph type="title"/>
          </p:nvPr>
        </p:nvSpPr>
        <p:spPr>
          <a:xfrm>
            <a:off x="892969" y="526850"/>
            <a:ext cx="7358065" cy="1160862"/>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74"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1" name="Title Text"/>
          <p:cNvSpPr txBox="1">
            <a:spLocks noGrp="1"/>
          </p:cNvSpPr>
          <p:nvPr>
            <p:ph type="title"/>
          </p:nvPr>
        </p:nvSpPr>
        <p:spPr>
          <a:xfrm>
            <a:off x="892969" y="526850"/>
            <a:ext cx="7358065" cy="1160862"/>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82" name="Body Level One…"/>
          <p:cNvSpPr txBox="1">
            <a:spLocks noGrp="1"/>
          </p:cNvSpPr>
          <p:nvPr>
            <p:ph type="body" idx="1"/>
          </p:nvPr>
        </p:nvSpPr>
        <p:spPr>
          <a:xfrm>
            <a:off x="892969" y="2098475"/>
            <a:ext cx="7358065" cy="4018363"/>
          </a:xfrm>
          <a:prstGeom prst="rect">
            <a:avLst/>
          </a:prstGeom>
        </p:spPr>
        <p:txBody>
          <a:bodyPr lIns="35716" tIns="35716" rIns="35716" bIns="35716" anchor="ctr"/>
          <a:lstStyle>
            <a:lvl1pPr marL="294669"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589338"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88400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17867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47334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83"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0" name="Shape 66"/>
          <p:cNvSpPr>
            <a:spLocks noGrp="1"/>
          </p:cNvSpPr>
          <p:nvPr>
            <p:ph type="pic" sz="half" idx="13"/>
          </p:nvPr>
        </p:nvSpPr>
        <p:spPr>
          <a:xfrm>
            <a:off x="4607719" y="2321717"/>
            <a:ext cx="5371244" cy="3783146"/>
          </a:xfrm>
          <a:prstGeom prst="rect">
            <a:avLst/>
          </a:prstGeom>
        </p:spPr>
        <p:txBody>
          <a:bodyPr lIns="91439" tIns="45719" rIns="91439" bIns="45719">
            <a:noAutofit/>
          </a:bodyPr>
          <a:lstStyle/>
          <a:p>
            <a:endParaRPr/>
          </a:p>
        </p:txBody>
      </p:sp>
      <p:sp>
        <p:nvSpPr>
          <p:cNvPr id="391" name="Title Text"/>
          <p:cNvSpPr txBox="1">
            <a:spLocks noGrp="1"/>
          </p:cNvSpPr>
          <p:nvPr>
            <p:ph type="title"/>
          </p:nvPr>
        </p:nvSpPr>
        <p:spPr>
          <a:xfrm>
            <a:off x="892969" y="526850"/>
            <a:ext cx="7358065" cy="1160862"/>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92" name="Body Level One…"/>
          <p:cNvSpPr txBox="1">
            <a:spLocks noGrp="1"/>
          </p:cNvSpPr>
          <p:nvPr>
            <p:ph type="body" sz="half" idx="1"/>
          </p:nvPr>
        </p:nvSpPr>
        <p:spPr>
          <a:xfrm>
            <a:off x="892969" y="2098475"/>
            <a:ext cx="3696893" cy="4018363"/>
          </a:xfrm>
          <a:prstGeom prst="rect">
            <a:avLst/>
          </a:prstGeom>
        </p:spPr>
        <p:txBody>
          <a:bodyPr lIns="35716" tIns="35716" rIns="35716" bIns="35716" anchor="ctr"/>
          <a:lstStyle>
            <a:lvl1pPr marL="294669"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589338"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88400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17867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47334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93"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0" name="Body Level One…"/>
          <p:cNvSpPr txBox="1">
            <a:spLocks noGrp="1"/>
          </p:cNvSpPr>
          <p:nvPr>
            <p:ph type="body" idx="1"/>
          </p:nvPr>
        </p:nvSpPr>
        <p:spPr>
          <a:xfrm>
            <a:off x="892969" y="580429"/>
            <a:ext cx="7358065" cy="5697143"/>
          </a:xfrm>
          <a:prstGeom prst="rect">
            <a:avLst/>
          </a:prstGeom>
        </p:spPr>
        <p:txBody>
          <a:bodyPr lIns="35716" tIns="35716" rIns="35716" bIns="35716" anchor="ctr"/>
          <a:lstStyle>
            <a:lvl1pPr marL="339314" indent="-339314"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678631" indent="-339314"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1017948" indent="-339316"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357262" indent="-339316"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696579" indent="-339316"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401"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8" name="Shape 84"/>
          <p:cNvSpPr>
            <a:spLocks noGrp="1"/>
          </p:cNvSpPr>
          <p:nvPr>
            <p:ph type="pic" sz="quarter" idx="13"/>
          </p:nvPr>
        </p:nvSpPr>
        <p:spPr>
          <a:xfrm>
            <a:off x="4545314" y="3455789"/>
            <a:ext cx="4179097" cy="2781532"/>
          </a:xfrm>
          <a:prstGeom prst="rect">
            <a:avLst/>
          </a:prstGeom>
        </p:spPr>
        <p:txBody>
          <a:bodyPr lIns="91439" tIns="45719" rIns="91439" bIns="45719">
            <a:noAutofit/>
          </a:bodyPr>
          <a:lstStyle/>
          <a:p>
            <a:endParaRPr/>
          </a:p>
        </p:txBody>
      </p:sp>
      <p:sp>
        <p:nvSpPr>
          <p:cNvPr id="409" name="Shape 85"/>
          <p:cNvSpPr>
            <a:spLocks noGrp="1"/>
          </p:cNvSpPr>
          <p:nvPr>
            <p:ph type="pic" sz="quarter" idx="14"/>
          </p:nvPr>
        </p:nvSpPr>
        <p:spPr>
          <a:xfrm>
            <a:off x="4501703" y="614050"/>
            <a:ext cx="4143380" cy="2918318"/>
          </a:xfrm>
          <a:prstGeom prst="rect">
            <a:avLst/>
          </a:prstGeom>
        </p:spPr>
        <p:txBody>
          <a:bodyPr lIns="91439" tIns="45719" rIns="91439" bIns="45719">
            <a:noAutofit/>
          </a:bodyPr>
          <a:lstStyle/>
          <a:p>
            <a:endParaRPr/>
          </a:p>
        </p:txBody>
      </p:sp>
      <p:sp>
        <p:nvSpPr>
          <p:cNvPr id="410" name="Shape 86"/>
          <p:cNvSpPr>
            <a:spLocks noGrp="1"/>
          </p:cNvSpPr>
          <p:nvPr>
            <p:ph type="pic" sz="half" idx="15"/>
          </p:nvPr>
        </p:nvSpPr>
        <p:spPr>
          <a:xfrm>
            <a:off x="651330" y="455414"/>
            <a:ext cx="3965322" cy="6082447"/>
          </a:xfrm>
          <a:prstGeom prst="rect">
            <a:avLst/>
          </a:prstGeom>
        </p:spPr>
        <p:txBody>
          <a:bodyPr lIns="91439" tIns="45719" rIns="91439" bIns="45719">
            <a:noAutofit/>
          </a:bodyPr>
          <a:lstStyle/>
          <a:p>
            <a:endParaRPr/>
          </a:p>
        </p:txBody>
      </p:sp>
      <p:sp>
        <p:nvSpPr>
          <p:cNvPr id="411"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8" name="Body Level One…"/>
          <p:cNvSpPr txBox="1">
            <a:spLocks noGrp="1"/>
          </p:cNvSpPr>
          <p:nvPr>
            <p:ph type="body" sz="quarter" idx="1"/>
          </p:nvPr>
        </p:nvSpPr>
        <p:spPr>
          <a:xfrm>
            <a:off x="892969" y="4473773"/>
            <a:ext cx="7358065" cy="333745"/>
          </a:xfrm>
          <a:prstGeom prst="rect">
            <a:avLst/>
          </a:prstGeom>
        </p:spPr>
        <p:txBody>
          <a:bodyPr lIns="35716" tIns="35716" rIns="35716" bIns="35716"/>
          <a:lstStyle>
            <a:lvl1pPr marL="0" indent="0" algn="ctr" defTabSz="410749">
              <a:spcBef>
                <a:spcPts val="0"/>
              </a:spcBef>
              <a:buSzTx/>
              <a:buFontTx/>
              <a:buNone/>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531595" indent="-192279"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870910" indent="-192279"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210227" indent="-192277"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549543" indent="-192277"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419" name="Shape 95"/>
          <p:cNvSpPr txBox="1">
            <a:spLocks noGrp="1"/>
          </p:cNvSpPr>
          <p:nvPr>
            <p:ph type="body" sz="quarter" idx="13"/>
          </p:nvPr>
        </p:nvSpPr>
        <p:spPr>
          <a:xfrm>
            <a:off x="892968" y="2974579"/>
            <a:ext cx="7358065" cy="533799"/>
          </a:xfrm>
          <a:prstGeom prst="rect">
            <a:avLst/>
          </a:prstGeom>
        </p:spPr>
        <p:txBody>
          <a:bodyPr lIns="35716" tIns="35716" rIns="35716" bIns="35716" anchor="ctr"/>
          <a:lstStyle/>
          <a:p>
            <a:endParaRPr/>
          </a:p>
        </p:txBody>
      </p:sp>
      <p:sp>
        <p:nvSpPr>
          <p:cNvPr id="420"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7" name="Shape 103"/>
          <p:cNvSpPr>
            <a:spLocks noGrp="1"/>
          </p:cNvSpPr>
          <p:nvPr>
            <p:ph type="pic" idx="13"/>
          </p:nvPr>
        </p:nvSpPr>
        <p:spPr>
          <a:xfrm>
            <a:off x="-568999" y="-103696"/>
            <a:ext cx="10569713" cy="7444596"/>
          </a:xfrm>
          <a:prstGeom prst="rect">
            <a:avLst/>
          </a:prstGeom>
        </p:spPr>
        <p:txBody>
          <a:bodyPr lIns="91439" tIns="45719" rIns="91439" bIns="45719">
            <a:noAutofit/>
          </a:bodyPr>
          <a:lstStyle/>
          <a:p>
            <a:endParaRPr/>
          </a:p>
        </p:txBody>
      </p:sp>
      <p:sp>
        <p:nvSpPr>
          <p:cNvPr id="428"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5"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00000"/>
        </a:solidFill>
        <a:effectLst/>
      </p:bgPr>
    </p:bg>
    <p:spTree>
      <p:nvGrpSpPr>
        <p:cNvPr id="1" name=""/>
        <p:cNvGrpSpPr/>
        <p:nvPr/>
      </p:nvGrpSpPr>
      <p:grpSpPr>
        <a:xfrm>
          <a:off x="0" y="0"/>
          <a:ext cx="0" cy="0"/>
          <a:chOff x="0" y="0"/>
          <a:chExt cx="0" cy="0"/>
        </a:xfrm>
      </p:grpSpPr>
      <p:sp>
        <p:nvSpPr>
          <p:cNvPr id="442" name="Image"/>
          <p:cNvSpPr>
            <a:spLocks noGrp="1"/>
          </p:cNvSpPr>
          <p:nvPr>
            <p:ph type="pic" idx="13"/>
          </p:nvPr>
        </p:nvSpPr>
        <p:spPr>
          <a:xfrm>
            <a:off x="3145482" y="1428750"/>
            <a:ext cx="7233048" cy="4822034"/>
          </a:xfrm>
          <a:prstGeom prst="rect">
            <a:avLst/>
          </a:prstGeom>
        </p:spPr>
        <p:txBody>
          <a:bodyPr lIns="91439" tIns="45719" rIns="91439" bIns="45719">
            <a:noAutofit/>
          </a:bodyPr>
          <a:lstStyle/>
          <a:p>
            <a:endParaRPr/>
          </a:p>
        </p:txBody>
      </p:sp>
      <p:sp>
        <p:nvSpPr>
          <p:cNvPr id="443" name="Title Text"/>
          <p:cNvSpPr txBox="1">
            <a:spLocks noGrp="1"/>
          </p:cNvSpPr>
          <p:nvPr>
            <p:ph type="title"/>
          </p:nvPr>
        </p:nvSpPr>
        <p:spPr>
          <a:xfrm>
            <a:off x="669725" y="178592"/>
            <a:ext cx="7804550" cy="1518050"/>
          </a:xfrm>
          <a:prstGeom prst="rect">
            <a:avLst/>
          </a:prstGeom>
        </p:spPr>
        <p:txBody>
          <a:bodyPr lIns="35716" tIns="35716" rIns="35716" bIns="35716"/>
          <a:lstStyle>
            <a:lvl1pPr defTabSz="410763">
              <a:defRPr sz="5600">
                <a:solidFill>
                  <a:srgbClr val="FFFFFF"/>
                </a:solidFill>
                <a:latin typeface="Helvetica Light"/>
                <a:ea typeface="Helvetica Light"/>
                <a:cs typeface="Helvetica Light"/>
                <a:sym typeface="Helvetica Light"/>
              </a:defRPr>
            </a:lvl1pPr>
          </a:lstStyle>
          <a:p>
            <a:r>
              <a:t>Title Text</a:t>
            </a:r>
          </a:p>
        </p:txBody>
      </p:sp>
      <p:sp>
        <p:nvSpPr>
          <p:cNvPr id="444" name="Body Level One…"/>
          <p:cNvSpPr txBox="1">
            <a:spLocks noGrp="1"/>
          </p:cNvSpPr>
          <p:nvPr>
            <p:ph type="body" sz="half" idx="1"/>
          </p:nvPr>
        </p:nvSpPr>
        <p:spPr>
          <a:xfrm>
            <a:off x="669725" y="1821656"/>
            <a:ext cx="3750472" cy="4420197"/>
          </a:xfrm>
          <a:prstGeom prst="rect">
            <a:avLst/>
          </a:prstGeom>
        </p:spPr>
        <p:txBody>
          <a:bodyPr lIns="35716" tIns="35716" rIns="35716" bIns="35716" anchor="ctr"/>
          <a:lstStyle>
            <a:lvl1pPr marL="220434" indent="-220434" defTabSz="410763">
              <a:spcBef>
                <a:spcPts val="2200"/>
              </a:spcBef>
              <a:buSzPct val="75000"/>
              <a:buFontTx/>
              <a:defRPr sz="1800">
                <a:solidFill>
                  <a:srgbClr val="FFFFFF"/>
                </a:solidFill>
                <a:latin typeface="Helvetica Light"/>
                <a:ea typeface="Helvetica Light"/>
                <a:cs typeface="Helvetica Light"/>
                <a:sym typeface="Helvetica Light"/>
              </a:defRPr>
            </a:lvl1pPr>
            <a:lvl2pPr marL="563333" indent="-220434" defTabSz="410763">
              <a:spcBef>
                <a:spcPts val="2200"/>
              </a:spcBef>
              <a:buSzPct val="75000"/>
              <a:buFontTx/>
              <a:buChar char="•"/>
              <a:defRPr sz="1800">
                <a:solidFill>
                  <a:srgbClr val="FFFFFF"/>
                </a:solidFill>
                <a:latin typeface="Helvetica Light"/>
                <a:ea typeface="Helvetica Light"/>
                <a:cs typeface="Helvetica Light"/>
                <a:sym typeface="Helvetica Light"/>
              </a:defRPr>
            </a:lvl2pPr>
            <a:lvl3pPr marL="1109434" indent="-220434" defTabSz="410763">
              <a:spcBef>
                <a:spcPts val="2200"/>
              </a:spcBef>
              <a:buSzPct val="75000"/>
              <a:buFontTx/>
              <a:defRPr sz="1800">
                <a:solidFill>
                  <a:srgbClr val="FFFFFF"/>
                </a:solidFill>
                <a:latin typeface="Helvetica Light"/>
                <a:ea typeface="Helvetica Light"/>
                <a:cs typeface="Helvetica Light"/>
                <a:sym typeface="Helvetica Light"/>
              </a:defRPr>
            </a:lvl3pPr>
            <a:lvl4pPr marL="1553934" indent="-220434" defTabSz="410763">
              <a:spcBef>
                <a:spcPts val="2200"/>
              </a:spcBef>
              <a:buSzPct val="75000"/>
              <a:buFontTx/>
              <a:buChar char="•"/>
              <a:defRPr sz="1800">
                <a:solidFill>
                  <a:srgbClr val="FFFFFF"/>
                </a:solidFill>
                <a:latin typeface="Helvetica Light"/>
                <a:ea typeface="Helvetica Light"/>
                <a:cs typeface="Helvetica Light"/>
                <a:sym typeface="Helvetica Light"/>
              </a:defRPr>
            </a:lvl4pPr>
            <a:lvl5pPr marL="1998434" indent="-220434" defTabSz="410763">
              <a:spcBef>
                <a:spcPts val="2200"/>
              </a:spcBef>
              <a:buSzPct val="75000"/>
              <a:buFontTx/>
              <a:buChar char="•"/>
              <a:defRPr sz="1800">
                <a:solidFill>
                  <a:srgbClr val="FFFFFF"/>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445" name="Slide Number"/>
          <p:cNvSpPr txBox="1">
            <a:spLocks noGrp="1"/>
          </p:cNvSpPr>
          <p:nvPr>
            <p:ph type="sldNum" sz="quarter" idx="2"/>
          </p:nvPr>
        </p:nvSpPr>
        <p:spPr>
          <a:xfrm>
            <a:off x="4440733" y="6509742"/>
            <a:ext cx="253604" cy="249235"/>
          </a:xfrm>
          <a:prstGeom prst="rect">
            <a:avLst/>
          </a:prstGeom>
        </p:spPr>
        <p:txBody>
          <a:bodyPr lIns="35716" tIns="35716" rIns="35716" bIns="35716" anchor="t"/>
          <a:lstStyle>
            <a:lvl1pPr algn="ctr" defTabSz="410763">
              <a:defRPr>
                <a:solidFill>
                  <a:srgbClr val="FFFFFF"/>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5"/>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2" name="108197967_2985x4000.jpeg"/>
          <p:cNvSpPr>
            <a:spLocks noGrp="1"/>
          </p:cNvSpPr>
          <p:nvPr>
            <p:ph type="pic" sz="half" idx="13"/>
          </p:nvPr>
        </p:nvSpPr>
        <p:spPr>
          <a:xfrm rot="60000">
            <a:off x="5251634" y="1844318"/>
            <a:ext cx="3170042" cy="4247959"/>
          </a:xfrm>
          <a:prstGeom prst="rect">
            <a:avLst/>
          </a:prstGeom>
        </p:spPr>
        <p:txBody>
          <a:bodyPr lIns="91439" tIns="45719" rIns="91439" bIns="45719">
            <a:noAutofit/>
          </a:bodyPr>
          <a:lstStyle/>
          <a:p>
            <a:endParaRPr/>
          </a:p>
        </p:txBody>
      </p:sp>
      <p:sp>
        <p:nvSpPr>
          <p:cNvPr id="453" name="Title Text"/>
          <p:cNvSpPr txBox="1">
            <a:spLocks noGrp="1"/>
          </p:cNvSpPr>
          <p:nvPr>
            <p:ph type="title"/>
          </p:nvPr>
        </p:nvSpPr>
        <p:spPr>
          <a:xfrm>
            <a:off x="1116208" y="178592"/>
            <a:ext cx="7358068" cy="1651994"/>
          </a:xfrm>
          <a:prstGeom prst="rect">
            <a:avLst/>
          </a:prstGeom>
        </p:spPr>
        <p:txBody>
          <a:bodyPr lIns="35716" tIns="35716" rIns="35716" bIns="35716"/>
          <a:lstStyle>
            <a:lvl1pPr defTabSz="410763">
              <a:defRPr sz="4800" spc="48">
                <a:solidFill>
                  <a:srgbClr val="6E603B"/>
                </a:solidFill>
                <a:latin typeface="American Typewriter"/>
                <a:ea typeface="American Typewriter"/>
                <a:cs typeface="American Typewriter"/>
                <a:sym typeface="American Typewriter"/>
              </a:defRPr>
            </a:lvl1pPr>
          </a:lstStyle>
          <a:p>
            <a:r>
              <a:t>Title Text</a:t>
            </a:r>
          </a:p>
        </p:txBody>
      </p:sp>
      <p:sp>
        <p:nvSpPr>
          <p:cNvPr id="454" name="Body Level One…"/>
          <p:cNvSpPr txBox="1">
            <a:spLocks noGrp="1"/>
          </p:cNvSpPr>
          <p:nvPr>
            <p:ph type="body" sz="half" idx="1"/>
          </p:nvPr>
        </p:nvSpPr>
        <p:spPr>
          <a:xfrm>
            <a:off x="1116208" y="1928810"/>
            <a:ext cx="3545091" cy="4241607"/>
          </a:xfrm>
          <a:prstGeom prst="rect">
            <a:avLst/>
          </a:prstGeom>
        </p:spPr>
        <p:txBody>
          <a:bodyPr lIns="35716" tIns="35716" rIns="35716" bIns="35716" anchor="ctr"/>
          <a:lstStyle>
            <a:lvl1pPr marL="2794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1pPr>
            <a:lvl2pPr marL="6858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2pPr>
            <a:lvl3pPr marL="10922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3pPr>
            <a:lvl4pPr marL="14986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4pPr>
            <a:lvl5pPr marL="19050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5pPr>
          </a:lstStyle>
          <a:p>
            <a:r>
              <a:t>Body Level One</a:t>
            </a:r>
          </a:p>
          <a:p>
            <a:pPr lvl="1"/>
            <a:r>
              <a:t>Body Level Two</a:t>
            </a:r>
          </a:p>
          <a:p>
            <a:pPr lvl="2"/>
            <a:r>
              <a:t>Body Level Three</a:t>
            </a:r>
          </a:p>
          <a:p>
            <a:pPr lvl="3"/>
            <a:r>
              <a:t>Body Level Four</a:t>
            </a:r>
          </a:p>
          <a:p>
            <a:pPr lvl="4"/>
            <a:r>
              <a:t>Body Level Five</a:t>
            </a:r>
          </a:p>
        </p:txBody>
      </p:sp>
      <p:sp>
        <p:nvSpPr>
          <p:cNvPr id="455" name="Slide Number"/>
          <p:cNvSpPr txBox="1">
            <a:spLocks noGrp="1"/>
          </p:cNvSpPr>
          <p:nvPr>
            <p:ph type="sldNum" sz="quarter" idx="2"/>
          </p:nvPr>
        </p:nvSpPr>
        <p:spPr>
          <a:xfrm>
            <a:off x="4449268" y="6345636"/>
            <a:ext cx="236535" cy="274635"/>
          </a:xfrm>
          <a:prstGeom prst="rect">
            <a:avLst/>
          </a:prstGeom>
        </p:spPr>
        <p:txBody>
          <a:bodyPr lIns="35716" tIns="35716" rIns="35716" bIns="35716"/>
          <a:lstStyle>
            <a:lvl1pPr algn="ctr" defTabSz="410763">
              <a:defRPr>
                <a:solidFill>
                  <a:srgbClr val="93741C"/>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62" name="108197967_2985x4000.jpeg"/>
          <p:cNvSpPr>
            <a:spLocks noGrp="1"/>
          </p:cNvSpPr>
          <p:nvPr>
            <p:ph type="pic" idx="13"/>
          </p:nvPr>
        </p:nvSpPr>
        <p:spPr>
          <a:xfrm rot="150000">
            <a:off x="1962509" y="361504"/>
            <a:ext cx="5831088" cy="7813852"/>
          </a:xfrm>
          <a:prstGeom prst="rect">
            <a:avLst/>
          </a:prstGeom>
        </p:spPr>
        <p:txBody>
          <a:bodyPr lIns="91439" tIns="45719" rIns="91439" bIns="45719">
            <a:noAutofit/>
          </a:bodyPr>
          <a:lstStyle/>
          <a:p>
            <a:endParaRPr/>
          </a:p>
        </p:txBody>
      </p:sp>
      <p:sp>
        <p:nvSpPr>
          <p:cNvPr id="463" name="Title Text"/>
          <p:cNvSpPr txBox="1">
            <a:spLocks noGrp="1"/>
          </p:cNvSpPr>
          <p:nvPr>
            <p:ph type="title"/>
          </p:nvPr>
        </p:nvSpPr>
        <p:spPr>
          <a:xfrm>
            <a:off x="892967" y="4813101"/>
            <a:ext cx="7358067" cy="875112"/>
          </a:xfrm>
          <a:prstGeom prst="rect">
            <a:avLst/>
          </a:prstGeom>
        </p:spPr>
        <p:txBody>
          <a:bodyPr lIns="35716" tIns="35716" rIns="35716" bIns="35716"/>
          <a:lstStyle>
            <a:lvl1pPr defTabSz="410763">
              <a:lnSpc>
                <a:spcPct val="80000"/>
              </a:lnSpc>
              <a:defRPr sz="4800" spc="48">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1pPr>
          </a:lstStyle>
          <a:p>
            <a:r>
              <a:t>Title Text</a:t>
            </a:r>
          </a:p>
        </p:txBody>
      </p:sp>
      <p:sp>
        <p:nvSpPr>
          <p:cNvPr id="464" name="Body Level One…"/>
          <p:cNvSpPr txBox="1">
            <a:spLocks noGrp="1"/>
          </p:cNvSpPr>
          <p:nvPr>
            <p:ph type="body" sz="quarter" idx="1"/>
          </p:nvPr>
        </p:nvSpPr>
        <p:spPr>
          <a:xfrm>
            <a:off x="892967" y="5679280"/>
            <a:ext cx="7358067" cy="875112"/>
          </a:xfrm>
          <a:prstGeom prst="rect">
            <a:avLst/>
          </a:prstGeom>
        </p:spPr>
        <p:txBody>
          <a:bodyPr lIns="35716" tIns="35716" rIns="35716" bIns="35716"/>
          <a:lstStyle>
            <a:lvl1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1pPr>
            <a:lvl2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2pPr>
            <a:lvl3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3pPr>
            <a:lvl4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4pPr>
            <a:lvl5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5pPr>
          </a:lstStyle>
          <a:p>
            <a:r>
              <a:t>Body Level One</a:t>
            </a:r>
          </a:p>
          <a:p>
            <a:pPr lvl="1"/>
            <a:r>
              <a:t>Body Level Two</a:t>
            </a:r>
          </a:p>
          <a:p>
            <a:pPr lvl="2"/>
            <a:r>
              <a:t>Body Level Three</a:t>
            </a:r>
          </a:p>
          <a:p>
            <a:pPr lvl="3"/>
            <a:r>
              <a:t>Body Level Four</a:t>
            </a:r>
          </a:p>
          <a:p>
            <a:pPr lvl="4"/>
            <a:r>
              <a:t>Body Level Five</a:t>
            </a:r>
          </a:p>
        </p:txBody>
      </p:sp>
      <p:sp>
        <p:nvSpPr>
          <p:cNvPr id="465" name="Slide Number"/>
          <p:cNvSpPr txBox="1">
            <a:spLocks noGrp="1"/>
          </p:cNvSpPr>
          <p:nvPr>
            <p:ph type="sldNum" sz="quarter" idx="2"/>
          </p:nvPr>
        </p:nvSpPr>
        <p:spPr>
          <a:xfrm>
            <a:off x="4431332" y="6340078"/>
            <a:ext cx="267828" cy="249235"/>
          </a:xfrm>
          <a:prstGeom prst="rect">
            <a:avLst/>
          </a:prstGeom>
        </p:spPr>
        <p:txBody>
          <a:bodyPr lIns="35716" tIns="35716" rIns="35716" bIns="35716" anchor="t"/>
          <a:lstStyle>
            <a:lvl1pPr algn="ctr" defTabSz="410763">
              <a:defRPr spc="14">
                <a:solidFill>
                  <a:srgbClr val="3E382B"/>
                </a:solidFill>
                <a:latin typeface="American Typewriter"/>
                <a:ea typeface="American Typewriter"/>
                <a:cs typeface="American Typewriter"/>
                <a:sym typeface="American Typewriter"/>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3"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83" name="Picture Placeholder 2"/>
          <p:cNvSpPr>
            <a:spLocks noGrp="1"/>
          </p:cNvSpPr>
          <p:nvPr>
            <p:ph type="pic" sz="half" idx="13"/>
          </p:nvPr>
        </p:nvSpPr>
        <p:spPr>
          <a:xfrm>
            <a:off x="1792288" y="612775"/>
            <a:ext cx="5486403" cy="4114800"/>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1792288" y="5367337"/>
            <a:ext cx="5486403" cy="804865"/>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81" y="6414762"/>
            <a:ext cx="258620" cy="248302"/>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74" name="Title 1"/>
          <p:cNvSpPr txBox="1"/>
          <p:nvPr/>
        </p:nvSpPr>
        <p:spPr>
          <a:xfrm>
            <a:off x="731519" y="1361997"/>
            <a:ext cx="7680960" cy="238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algn="ctr">
              <a:defRPr sz="4400" b="1">
                <a:latin typeface="+mj-lt"/>
                <a:ea typeface="+mj-ea"/>
                <a:cs typeface="+mj-cs"/>
                <a:sym typeface="Helvetica"/>
              </a:defRPr>
            </a:pPr>
            <a:r>
              <a:rPr dirty="0"/>
              <a:t>Majlis Ansarullah</a:t>
            </a:r>
            <a:br>
              <a:rPr dirty="0"/>
            </a:br>
            <a:r>
              <a:rPr dirty="0"/>
              <a:t>Monthly Meeting</a:t>
            </a:r>
          </a:p>
        </p:txBody>
      </p:sp>
      <p:sp>
        <p:nvSpPr>
          <p:cNvPr id="475" name="Subtitle 2"/>
          <p:cNvSpPr txBox="1"/>
          <p:nvPr/>
        </p:nvSpPr>
        <p:spPr>
          <a:xfrm>
            <a:off x="1188719" y="3602037"/>
            <a:ext cx="6766560" cy="1655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a:spcBef>
                <a:spcPts val="700"/>
              </a:spcBef>
              <a:defRPr sz="3200" b="1">
                <a:latin typeface="+mj-lt"/>
                <a:ea typeface="+mj-ea"/>
                <a:cs typeface="+mj-cs"/>
                <a:sym typeface="Helvetica"/>
              </a:defRPr>
            </a:lvl1pPr>
          </a:lstStyle>
          <a:p>
            <a:r>
              <a:rPr dirty="0"/>
              <a:t>June 2020</a:t>
            </a:r>
          </a:p>
        </p:txBody>
      </p:sp>
      <p:sp>
        <p:nvSpPr>
          <p:cNvPr id="476" name="TextBox 6"/>
          <p:cNvSpPr txBox="1"/>
          <p:nvPr/>
        </p:nvSpPr>
        <p:spPr>
          <a:xfrm>
            <a:off x="3693933" y="5533642"/>
            <a:ext cx="5430589" cy="438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200"/>
            </a:lvl1pPr>
          </a:lstStyle>
          <a:p>
            <a:r>
              <a:t>This slide deck contains images licensed for the purpose of this presentation only. No one is permitted to use the images for any other use, without prior permission.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7" name="TextBox 6"/>
          <p:cNvSpPr txBox="1"/>
          <p:nvPr/>
        </p:nvSpPr>
        <p:spPr>
          <a:xfrm>
            <a:off x="4450576" y="461750"/>
            <a:ext cx="3432727"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defRPr>
            </a:lvl1pPr>
          </a:lstStyle>
          <a:p>
            <a:r>
              <a:t>Discussion Scenario </a:t>
            </a:r>
          </a:p>
        </p:txBody>
      </p:sp>
      <p:sp>
        <p:nvSpPr>
          <p:cNvPr id="508" name="Content Placeholder 1"/>
          <p:cNvSpPr txBox="1">
            <a:spLocks noGrp="1"/>
          </p:cNvSpPr>
          <p:nvPr>
            <p:ph type="body" sz="half" idx="1"/>
          </p:nvPr>
        </p:nvSpPr>
        <p:spPr>
          <a:xfrm>
            <a:off x="174172" y="1212094"/>
            <a:ext cx="3947624" cy="4891712"/>
          </a:xfrm>
          <a:prstGeom prst="rect">
            <a:avLst/>
          </a:prstGeom>
        </p:spPr>
        <p:txBody>
          <a:bodyPr>
            <a:normAutofit lnSpcReduction="10000"/>
          </a:bodyPr>
          <a:lstStyle>
            <a:lvl1pPr marL="0" indent="0" defTabSz="302756">
              <a:spcBef>
                <a:spcPts val="400"/>
              </a:spcBef>
              <a:buSzTx/>
              <a:buNone/>
              <a:defRPr sz="2064"/>
            </a:lvl1pPr>
          </a:lstStyle>
          <a:p>
            <a:r>
              <a:rPr dirty="0"/>
              <a:t>A Nasir approached </a:t>
            </a:r>
            <a:r>
              <a:rPr dirty="0" err="1"/>
              <a:t>Za’im</a:t>
            </a:r>
            <a:r>
              <a:rPr dirty="0"/>
              <a:t> sahib about one of the members in his </a:t>
            </a:r>
            <a:r>
              <a:rPr dirty="0" err="1"/>
              <a:t>Amila</a:t>
            </a:r>
            <a:r>
              <a:rPr dirty="0"/>
              <a:t>. The Nasir was concerned that he is very extravagant and always wears expensive clothes and drives an expensive car. He felt that Islam recommends simplicity and the Nasir may not be setting a good example for others.  </a:t>
            </a:r>
            <a:endParaRPr lang="en-US" dirty="0"/>
          </a:p>
          <a:p>
            <a:endParaRPr lang="en-US" dirty="0"/>
          </a:p>
          <a:p>
            <a:r>
              <a:rPr dirty="0"/>
              <a:t>Upon questioning, the Nasir agreed that this member is very regular in salat and pays Chanda on a regular basis. He is also very available for any Majlis related activity.</a:t>
            </a:r>
          </a:p>
        </p:txBody>
      </p:sp>
      <p:pic>
        <p:nvPicPr>
          <p:cNvPr id="509" name="rcnn14h.jpg" descr="rcnn14h.jpg"/>
          <p:cNvPicPr>
            <a:picLocks noChangeAspect="1"/>
          </p:cNvPicPr>
          <p:nvPr/>
        </p:nvPicPr>
        <p:blipFill>
          <a:blip r:embed="rId3"/>
          <a:stretch>
            <a:fillRect/>
          </a:stretch>
        </p:blipFill>
        <p:spPr>
          <a:xfrm>
            <a:off x="4258128" y="1423397"/>
            <a:ext cx="4788756" cy="4011206"/>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1" name="TextBox 6"/>
          <p:cNvSpPr txBox="1"/>
          <p:nvPr/>
        </p:nvSpPr>
        <p:spPr>
          <a:xfrm>
            <a:off x="5198176" y="398527"/>
            <a:ext cx="1830742" cy="497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defRPr>
            </a:lvl1pPr>
          </a:lstStyle>
          <a:p>
            <a:r>
              <a:rPr dirty="0"/>
              <a:t>Discussion</a:t>
            </a:r>
          </a:p>
        </p:txBody>
      </p:sp>
      <p:sp>
        <p:nvSpPr>
          <p:cNvPr id="512" name="Content Placeholder 1"/>
          <p:cNvSpPr txBox="1">
            <a:spLocks noGrp="1"/>
          </p:cNvSpPr>
          <p:nvPr>
            <p:ph type="body" idx="1"/>
          </p:nvPr>
        </p:nvSpPr>
        <p:spPr>
          <a:xfrm>
            <a:off x="457200" y="1817915"/>
            <a:ext cx="8229600" cy="3646714"/>
          </a:xfrm>
          <a:prstGeom prst="rect">
            <a:avLst/>
          </a:prstGeom>
        </p:spPr>
        <p:txBody>
          <a:bodyPr>
            <a:normAutofit/>
          </a:bodyPr>
          <a:lstStyle/>
          <a:p>
            <a:pPr marL="318897" indent="-318897" defTabSz="425194">
              <a:lnSpc>
                <a:spcPct val="90000"/>
              </a:lnSpc>
              <a:spcBef>
                <a:spcPts val="600"/>
              </a:spcBef>
              <a:defRPr sz="2900"/>
            </a:pPr>
            <a:r>
              <a:rPr sz="2400" dirty="0"/>
              <a:t>The </a:t>
            </a:r>
            <a:r>
              <a:rPr sz="2400" dirty="0" err="1"/>
              <a:t>Za’im</a:t>
            </a:r>
            <a:r>
              <a:rPr sz="2400" dirty="0"/>
              <a:t> should agree with the Nasir and ask the member to change his ways and try to lead a simple life.</a:t>
            </a:r>
          </a:p>
          <a:p>
            <a:pPr marL="318897" indent="-318897" defTabSz="425194">
              <a:lnSpc>
                <a:spcPct val="90000"/>
              </a:lnSpc>
              <a:spcBef>
                <a:spcPts val="600"/>
              </a:spcBef>
              <a:defRPr sz="2900"/>
            </a:pPr>
            <a:r>
              <a:rPr sz="2400" dirty="0"/>
              <a:t>The </a:t>
            </a:r>
            <a:r>
              <a:rPr sz="2400" dirty="0" err="1"/>
              <a:t>Za’im</a:t>
            </a:r>
            <a:r>
              <a:rPr sz="2400" dirty="0"/>
              <a:t> should tell the Nasir that he should mind his own business and not worry about other members.</a:t>
            </a:r>
          </a:p>
          <a:p>
            <a:pPr marL="318897" indent="-318897" defTabSz="425194">
              <a:lnSpc>
                <a:spcPct val="90000"/>
              </a:lnSpc>
              <a:spcBef>
                <a:spcPts val="600"/>
              </a:spcBef>
              <a:defRPr sz="2900"/>
            </a:pPr>
            <a:r>
              <a:rPr sz="2400" dirty="0"/>
              <a:t>The </a:t>
            </a:r>
            <a:r>
              <a:rPr sz="2400" dirty="0" err="1"/>
              <a:t>Za'im</a:t>
            </a:r>
            <a:r>
              <a:rPr sz="2400" dirty="0"/>
              <a:t> should agree with the Nasir but not talk to the member about it</a:t>
            </a:r>
          </a:p>
          <a:p>
            <a:pPr marL="318897" indent="-318897" defTabSz="425194">
              <a:lnSpc>
                <a:spcPct val="90000"/>
              </a:lnSpc>
              <a:spcBef>
                <a:spcPts val="600"/>
              </a:spcBef>
              <a:defRPr sz="2900"/>
            </a:pPr>
            <a:r>
              <a:rPr sz="2400" dirty="0"/>
              <a:t>It is ok for the member to be the way he is as long as he is fulfilling other religious obligations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4" name="“The Holy Prophet(peace be on him) is addressing us; he is addressing those who call themselves Muslim; he is addressing those people to whom God Almighty has commanded that fasting has been made compulsory for them so that in these days of Ramadan they can exclusively remain preoccupied in the worship of God, and in striving to achieve moral and spiritual heights. However, if one fails to do this, then merely the arrival of Ramadan, Satan being shackled down, the doors of heaven being thrown open and the doors of hell being locked closed shall not benefit one at all.”"/>
          <p:cNvSpPr txBox="1">
            <a:spLocks noGrp="1"/>
          </p:cNvSpPr>
          <p:nvPr>
            <p:ph type="body" idx="1"/>
          </p:nvPr>
        </p:nvSpPr>
        <p:spPr>
          <a:xfrm>
            <a:off x="408650" y="1475567"/>
            <a:ext cx="8506750" cy="3423004"/>
          </a:xfrm>
          <a:prstGeom prst="rect">
            <a:avLst/>
          </a:prstGeom>
        </p:spPr>
        <p:txBody>
          <a:bodyPr>
            <a:normAutofit/>
          </a:bodyPr>
          <a:lstStyle/>
          <a:p>
            <a:pPr marL="0" indent="0">
              <a:spcBef>
                <a:spcPts val="1200"/>
              </a:spcBef>
              <a:buSzTx/>
              <a:buNone/>
              <a:defRPr sz="2400">
                <a:uFill>
                  <a:solidFill>
                    <a:srgbClr val="000000"/>
                  </a:solidFill>
                </a:uFill>
                <a:latin typeface="Times New Roman"/>
                <a:ea typeface="Times New Roman"/>
                <a:cs typeface="Times New Roman"/>
                <a:sym typeface="Times New Roman"/>
              </a:defRPr>
            </a:pPr>
            <a:r>
              <a:rPr dirty="0"/>
              <a:t>“</a:t>
            </a:r>
            <a:r>
              <a:rPr sz="1900" dirty="0">
                <a:solidFill>
                  <a:srgbClr val="212529"/>
                </a:solidFill>
                <a:uFill>
                  <a:solidFill>
                    <a:srgbClr val="212529"/>
                  </a:solidFill>
                </a:uFill>
                <a:latin typeface="Segoe UI"/>
                <a:ea typeface="Segoe UI"/>
                <a:cs typeface="Segoe UI"/>
                <a:sym typeface="Segoe UI"/>
              </a:rPr>
              <a:t>God has not forbidden us to earn a living in the world and whatever is not forbidden is warrantable. It is indeed warrantable to wear elegant, valuable clothes, eat fine foods and live in splendid houses and have high grade ornaments. </a:t>
            </a:r>
            <a:endParaRPr lang="en-US" sz="1900" dirty="0">
              <a:solidFill>
                <a:srgbClr val="212529"/>
              </a:solidFill>
              <a:uFill>
                <a:solidFill>
                  <a:srgbClr val="212529"/>
                </a:solidFill>
              </a:uFill>
              <a:latin typeface="Segoe UI"/>
              <a:ea typeface="Segoe UI"/>
              <a:cs typeface="Segoe UI"/>
              <a:sym typeface="Segoe UI"/>
            </a:endParaRPr>
          </a:p>
          <a:p>
            <a:pPr marL="0" indent="0">
              <a:spcBef>
                <a:spcPts val="1200"/>
              </a:spcBef>
              <a:buSzTx/>
              <a:buNone/>
              <a:defRPr sz="2400">
                <a:uFill>
                  <a:solidFill>
                    <a:srgbClr val="000000"/>
                  </a:solidFill>
                </a:uFill>
                <a:latin typeface="Times New Roman"/>
                <a:ea typeface="Times New Roman"/>
                <a:cs typeface="Times New Roman"/>
                <a:sym typeface="Times New Roman"/>
              </a:defRPr>
            </a:pPr>
            <a:r>
              <a:rPr sz="1900" dirty="0">
                <a:solidFill>
                  <a:srgbClr val="212529"/>
                </a:solidFill>
                <a:uFill>
                  <a:solidFill>
                    <a:srgbClr val="212529"/>
                  </a:solidFill>
                </a:uFill>
                <a:latin typeface="Segoe UI"/>
                <a:ea typeface="Segoe UI"/>
                <a:cs typeface="Segoe UI"/>
                <a:sym typeface="Segoe UI"/>
              </a:rPr>
              <a:t>However, all this would be unwarrantable if it became a hindrance in the advancement of Islam….Islam teaches not to be negligent about religious work and in this way one can pay the dues of giving precedence to faith over worldly matters. Religion does not stop one from eating fine foods, what is unwarrantable is when fine dining becomes a hindrance in matters of faith. </a:t>
            </a:r>
            <a:endParaRPr lang="en-US" sz="1900" dirty="0">
              <a:solidFill>
                <a:srgbClr val="212529"/>
              </a:solidFill>
              <a:uFill>
                <a:solidFill>
                  <a:srgbClr val="212529"/>
                </a:solidFill>
              </a:uFill>
              <a:latin typeface="Segoe UI"/>
              <a:ea typeface="Segoe UI"/>
              <a:cs typeface="Segoe UI"/>
              <a:sym typeface="Segoe UI"/>
            </a:endParaRPr>
          </a:p>
          <a:p>
            <a:pPr marL="0" indent="0">
              <a:spcBef>
                <a:spcPts val="1200"/>
              </a:spcBef>
              <a:buSzTx/>
              <a:buNone/>
              <a:defRPr sz="2400">
                <a:uFill>
                  <a:solidFill>
                    <a:srgbClr val="000000"/>
                  </a:solidFill>
                </a:uFill>
                <a:latin typeface="Times New Roman"/>
                <a:ea typeface="Times New Roman"/>
                <a:cs typeface="Times New Roman"/>
                <a:sym typeface="Times New Roman"/>
              </a:defRPr>
            </a:pPr>
            <a:r>
              <a:rPr sz="1900" dirty="0">
                <a:solidFill>
                  <a:srgbClr val="212529"/>
                </a:solidFill>
                <a:uFill>
                  <a:solidFill>
                    <a:srgbClr val="212529"/>
                  </a:solidFill>
                </a:uFill>
                <a:latin typeface="Segoe UI"/>
                <a:ea typeface="Segoe UI"/>
                <a:cs typeface="Segoe UI"/>
                <a:sym typeface="Segoe UI"/>
              </a:rPr>
              <a:t>It should always be kept in view that whatever interferes in religious matters </a:t>
            </a:r>
            <a:r>
              <a:rPr sz="1800" dirty="0">
                <a:solidFill>
                  <a:srgbClr val="212529"/>
                </a:solidFill>
                <a:uFill>
                  <a:solidFill>
                    <a:srgbClr val="212529"/>
                  </a:solidFill>
                </a:uFill>
                <a:latin typeface="Segoe UI"/>
                <a:ea typeface="Segoe UI"/>
                <a:cs typeface="Segoe UI"/>
                <a:sym typeface="Segoe UI"/>
              </a:rPr>
              <a:t>should be removed”. </a:t>
            </a:r>
          </a:p>
        </p:txBody>
      </p:sp>
      <p:sp>
        <p:nvSpPr>
          <p:cNvPr id="515" name="TextBox 6"/>
          <p:cNvSpPr txBox="1"/>
          <p:nvPr/>
        </p:nvSpPr>
        <p:spPr>
          <a:xfrm>
            <a:off x="3663379" y="442071"/>
            <a:ext cx="5026181" cy="497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defRPr>
            </a:lvl1pPr>
          </a:lstStyle>
          <a:p>
            <a:r>
              <a:t>Guidance from Friday Sermon</a:t>
            </a:r>
          </a:p>
        </p:txBody>
      </p:sp>
      <p:sp>
        <p:nvSpPr>
          <p:cNvPr id="516" name="TextBox 2"/>
          <p:cNvSpPr txBox="1"/>
          <p:nvPr/>
        </p:nvSpPr>
        <p:spPr>
          <a:xfrm>
            <a:off x="319926" y="5027098"/>
            <a:ext cx="8824074" cy="923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b="1">
                <a:latin typeface="+mj-lt"/>
                <a:ea typeface="+mj-ea"/>
                <a:cs typeface="+mj-cs"/>
                <a:sym typeface="Helvetica"/>
              </a:defRPr>
            </a:pPr>
            <a:r>
              <a:rPr dirty="0"/>
              <a:t>Bottom line </a:t>
            </a:r>
            <a:r>
              <a:rPr sz="1700" dirty="0"/>
              <a:t>is that we should give precedence to faith over all worldly matters. </a:t>
            </a:r>
            <a:r>
              <a:rPr lang="en-US" sz="1700" dirty="0"/>
              <a:t> </a:t>
            </a:r>
            <a:r>
              <a:rPr sz="1700" dirty="0"/>
              <a:t>It may not be advisable to directly critique someone about their lifestyle. We need to</a:t>
            </a:r>
            <a:r>
              <a:rPr lang="en-US" sz="1700" dirty="0"/>
              <a:t> </a:t>
            </a:r>
            <a:r>
              <a:rPr sz="1700" dirty="0"/>
              <a:t>encourage everyone to do good.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8" name="TextBox 6"/>
          <p:cNvSpPr txBox="1"/>
          <p:nvPr/>
        </p:nvSpPr>
        <p:spPr>
          <a:xfrm>
            <a:off x="4302362" y="435652"/>
            <a:ext cx="4072291" cy="574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b="1">
                <a:solidFill>
                  <a:srgbClr val="FFFFFF"/>
                </a:solidFill>
                <a:latin typeface="+mj-lt"/>
                <a:ea typeface="+mj-ea"/>
                <a:cs typeface="+mj-cs"/>
                <a:sym typeface="Helvetica"/>
              </a:defRPr>
            </a:lvl1pPr>
          </a:lstStyle>
          <a:p>
            <a:r>
              <a:rPr dirty="0"/>
              <a:t>Take Home Message</a:t>
            </a:r>
          </a:p>
        </p:txBody>
      </p:sp>
      <p:sp>
        <p:nvSpPr>
          <p:cNvPr id="519" name="Title 3"/>
          <p:cNvSpPr txBox="1">
            <a:spLocks noGrp="1"/>
          </p:cNvSpPr>
          <p:nvPr>
            <p:ph type="title"/>
          </p:nvPr>
        </p:nvSpPr>
        <p:spPr>
          <a:xfrm>
            <a:off x="174167" y="1723025"/>
            <a:ext cx="8795666" cy="4235635"/>
          </a:xfrm>
          <a:prstGeom prst="rect">
            <a:avLst/>
          </a:prstGeom>
        </p:spPr>
        <p:txBody>
          <a:bodyPr lIns="45718" tIns="45718" rIns="45718" bIns="45718" anchor="t"/>
          <a:lstStyle/>
          <a:p>
            <a:pPr algn="l">
              <a:defRPr sz="2200"/>
            </a:pPr>
            <a:r>
              <a:t>1.	We must draw our own attention, more than ever, to understand the concept of giving precedence to faith over worldly matters.	</a:t>
            </a:r>
            <a:br/>
            <a:br/>
            <a:r>
              <a:t>2.	The best thing is to render sacrifices that are timely and in accordance with the needs of the time. It is warrantable to pursue our personal desires and goals, but it is unwarrantable to pursue them at the cost of Faith. </a:t>
            </a:r>
            <a:br/>
            <a:br/>
            <a:r>
              <a:t>3.	God is not in need of anything of ours. It is indeed His grace and favor that He has told us that if we give precedence to faith over worldly matters we will attain His pleasure.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1" name="TextBox 6"/>
          <p:cNvSpPr txBox="1"/>
          <p:nvPr/>
        </p:nvSpPr>
        <p:spPr>
          <a:xfrm>
            <a:off x="3462471" y="364980"/>
            <a:ext cx="5483870" cy="4871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100">
                <a:solidFill>
                  <a:srgbClr val="FFFFFF"/>
                </a:solidFill>
              </a:defRPr>
            </a:lvl1pPr>
          </a:lstStyle>
          <a:p>
            <a:r>
              <a:rPr dirty="0"/>
              <a:t>What to discuss with your family?</a:t>
            </a:r>
          </a:p>
        </p:txBody>
      </p:sp>
      <p:sp>
        <p:nvSpPr>
          <p:cNvPr id="522" name="TextBox 6"/>
          <p:cNvSpPr txBox="1"/>
          <p:nvPr/>
        </p:nvSpPr>
        <p:spPr>
          <a:xfrm>
            <a:off x="753745" y="4843853"/>
            <a:ext cx="7636510" cy="1005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b="1">
                <a:solidFill>
                  <a:srgbClr val="FF0000"/>
                </a:solidFill>
                <a:latin typeface="+mj-lt"/>
                <a:ea typeface="+mj-ea"/>
                <a:cs typeface="+mj-cs"/>
                <a:sym typeface="Helvetica"/>
              </a:defRPr>
            </a:pPr>
            <a:r>
              <a:rPr dirty="0"/>
              <a:t>Tips to engage youth in conversation: </a:t>
            </a:r>
            <a:r>
              <a:rPr dirty="0">
                <a:solidFill>
                  <a:srgbClr val="000000"/>
                </a:solidFill>
              </a:rPr>
              <a:t>(1) Give them more talking time, and (2) use examples from Huzur’s </a:t>
            </a:r>
            <a:r>
              <a:rPr lang="en-US" sz="2000" b="1" dirty="0">
                <a:solidFill>
                  <a:schemeClr val="tx1"/>
                </a:solidFill>
                <a:sym typeface="Helvetica"/>
              </a:rPr>
              <a:t>sermon </a:t>
            </a:r>
            <a:r>
              <a:rPr sz="2000" b="1" dirty="0">
                <a:solidFill>
                  <a:schemeClr val="tx1"/>
                </a:solidFill>
                <a:latin typeface="+mj-lt"/>
                <a:ea typeface="+mj-ea"/>
                <a:cs typeface="+mj-cs"/>
              </a:rPr>
              <a:t>(may Allah be his helper) to make a point.</a:t>
            </a:r>
          </a:p>
        </p:txBody>
      </p:sp>
      <p:sp>
        <p:nvSpPr>
          <p:cNvPr id="523" name="TextBox 3"/>
          <p:cNvSpPr txBox="1"/>
          <p:nvPr/>
        </p:nvSpPr>
        <p:spPr>
          <a:xfrm>
            <a:off x="508477" y="1511228"/>
            <a:ext cx="8127046" cy="27927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400"/>
            </a:pPr>
            <a:r>
              <a:rPr dirty="0"/>
              <a:t>Pick one of the following topics from this Friday sermon to discuss with children/family during casual discussion:</a:t>
            </a:r>
          </a:p>
          <a:p>
            <a:pPr>
              <a:defRPr sz="1200"/>
            </a:pPr>
            <a:endParaRPr dirty="0"/>
          </a:p>
          <a:p>
            <a:pPr marL="800100" lvl="1" indent="-342900">
              <a:buSzPct val="100000"/>
              <a:buFont typeface="Arial"/>
              <a:buChar char="•"/>
              <a:defRPr sz="2400"/>
            </a:pPr>
            <a:r>
              <a:rPr dirty="0"/>
              <a:t>Discuss what is the meaning of giving precedence to faith over worldly matters. </a:t>
            </a:r>
          </a:p>
          <a:p>
            <a:pPr marL="800100" lvl="1" indent="-342900">
              <a:buSzPct val="100000"/>
              <a:buFont typeface="Arial"/>
              <a:buChar char="•"/>
              <a:defRPr sz="2400"/>
            </a:pPr>
            <a:r>
              <a:rPr dirty="0"/>
              <a:t>Discuss the daily routine of each family member and see where we give precedence to worldly matters over faith. Start with assessment of your own schedule.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5" name="TextBox 6"/>
          <p:cNvSpPr txBox="1"/>
          <p:nvPr/>
        </p:nvSpPr>
        <p:spPr>
          <a:xfrm>
            <a:off x="4789370" y="393170"/>
            <a:ext cx="2911915"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200">
                <a:solidFill>
                  <a:srgbClr val="FFFFFF"/>
                </a:solidFill>
              </a:defRPr>
            </a:lvl1pPr>
          </a:lstStyle>
          <a:p>
            <a:r>
              <a:rPr dirty="0"/>
              <a:t>Did you know?</a:t>
            </a:r>
          </a:p>
        </p:txBody>
      </p:sp>
      <p:sp>
        <p:nvSpPr>
          <p:cNvPr id="526" name="Content Placeholder 2"/>
          <p:cNvSpPr txBox="1"/>
          <p:nvPr/>
        </p:nvSpPr>
        <p:spPr>
          <a:xfrm>
            <a:off x="502920" y="1634065"/>
            <a:ext cx="8138160" cy="45259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228600" indent="-228600" defTabSz="914400">
              <a:lnSpc>
                <a:spcPct val="90000"/>
              </a:lnSpc>
              <a:spcBef>
                <a:spcPts val="1000"/>
              </a:spcBef>
              <a:buSzPct val="100000"/>
              <a:buFont typeface="Arial"/>
              <a:buChar char="•"/>
              <a:defRPr sz="2800"/>
            </a:pPr>
            <a:r>
              <a:rPr dirty="0"/>
              <a:t>When was the book </a:t>
            </a:r>
            <a:r>
              <a:rPr dirty="0" err="1"/>
              <a:t>Taudih</a:t>
            </a:r>
            <a:r>
              <a:rPr dirty="0"/>
              <a:t>-e-</a:t>
            </a:r>
            <a:r>
              <a:rPr dirty="0" err="1"/>
              <a:t>Maram</a:t>
            </a:r>
            <a:r>
              <a:rPr dirty="0"/>
              <a:t> (Elucidation of Objectives) written by the Promised </a:t>
            </a:r>
            <a:r>
              <a:rPr sz="2800" dirty="0"/>
              <a:t>Messiah (peace be on him)? </a:t>
            </a:r>
          </a:p>
          <a:p>
            <a:pPr marL="228600" indent="-228600" defTabSz="914400">
              <a:lnSpc>
                <a:spcPct val="90000"/>
              </a:lnSpc>
              <a:spcBef>
                <a:spcPts val="1000"/>
              </a:spcBef>
              <a:buSzPct val="100000"/>
              <a:buFont typeface="Arial"/>
              <a:buChar char="•"/>
              <a:defRPr sz="2800"/>
            </a:pPr>
            <a:r>
              <a:rPr dirty="0"/>
              <a:t>What is the background of this book?</a:t>
            </a:r>
          </a:p>
          <a:p>
            <a:pPr marL="228600" indent="-228600" defTabSz="914400">
              <a:lnSpc>
                <a:spcPct val="90000"/>
              </a:lnSpc>
              <a:spcBef>
                <a:spcPts val="1000"/>
              </a:spcBef>
              <a:buSzPct val="100000"/>
              <a:buFont typeface="Arial"/>
              <a:buChar char="•"/>
              <a:defRPr sz="2800"/>
            </a:pPr>
            <a:r>
              <a:rPr dirty="0"/>
              <a:t>Which chapter of the Holy Quran has been described in this book?</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8" name="TextBox 6"/>
          <p:cNvSpPr txBox="1"/>
          <p:nvPr/>
        </p:nvSpPr>
        <p:spPr>
          <a:xfrm>
            <a:off x="5347808" y="468449"/>
            <a:ext cx="1959949" cy="497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200">
                <a:solidFill>
                  <a:srgbClr val="FFFFFF"/>
                </a:solidFill>
              </a:defRPr>
            </a:lvl1pPr>
          </a:lstStyle>
          <a:p>
            <a:r>
              <a:t>Answers</a:t>
            </a:r>
          </a:p>
        </p:txBody>
      </p:sp>
      <p:sp>
        <p:nvSpPr>
          <p:cNvPr id="529" name="Content Placeholder 5"/>
          <p:cNvSpPr txBox="1">
            <a:spLocks noGrp="1"/>
          </p:cNvSpPr>
          <p:nvPr>
            <p:ph type="body" idx="1"/>
          </p:nvPr>
        </p:nvSpPr>
        <p:spPr>
          <a:xfrm>
            <a:off x="457200" y="1418643"/>
            <a:ext cx="8229600" cy="4590271"/>
          </a:xfrm>
          <a:prstGeom prst="rect">
            <a:avLst/>
          </a:prstGeom>
        </p:spPr>
        <p:txBody>
          <a:bodyPr/>
          <a:lstStyle/>
          <a:p>
            <a:pPr>
              <a:lnSpc>
                <a:spcPct val="80000"/>
              </a:lnSpc>
              <a:spcBef>
                <a:spcPts val="500"/>
              </a:spcBef>
              <a:spcAft>
                <a:spcPts val="600"/>
              </a:spcAft>
              <a:defRPr sz="2200"/>
            </a:pPr>
            <a:r>
              <a:rPr dirty="0"/>
              <a:t>The Promised Messiah </a:t>
            </a:r>
            <a:r>
              <a:rPr sz="2200" dirty="0"/>
              <a:t>(peace be on him) </a:t>
            </a:r>
            <a:r>
              <a:rPr dirty="0"/>
              <a:t>wrote this book in 1890</a:t>
            </a:r>
          </a:p>
          <a:p>
            <a:pPr>
              <a:lnSpc>
                <a:spcPct val="80000"/>
              </a:lnSpc>
              <a:spcBef>
                <a:spcPts val="500"/>
              </a:spcBef>
              <a:spcAft>
                <a:spcPts val="600"/>
              </a:spcAft>
              <a:defRPr sz="2200"/>
            </a:pPr>
            <a:r>
              <a:rPr dirty="0"/>
              <a:t>The Promised Messiah considered this book to be a continuation of his book </a:t>
            </a:r>
            <a:r>
              <a:rPr dirty="0" err="1"/>
              <a:t>Fath</a:t>
            </a:r>
            <a:r>
              <a:rPr lang="en-US" dirty="0"/>
              <a:t> </a:t>
            </a:r>
            <a:r>
              <a:rPr dirty="0"/>
              <a:t>e Islam. He tackled various objections against his claim </a:t>
            </a:r>
          </a:p>
          <a:p>
            <a:pPr>
              <a:lnSpc>
                <a:spcPct val="80000"/>
              </a:lnSpc>
              <a:spcBef>
                <a:spcPts val="500"/>
              </a:spcBef>
              <a:spcAft>
                <a:spcPts val="600"/>
              </a:spcAft>
              <a:defRPr sz="2200"/>
            </a:pPr>
            <a:r>
              <a:rPr dirty="0"/>
              <a:t>He explained the functions of angels, in particular, that of angel Gabriel</a:t>
            </a:r>
          </a:p>
          <a:p>
            <a:pPr>
              <a:lnSpc>
                <a:spcPct val="80000"/>
              </a:lnSpc>
              <a:spcBef>
                <a:spcPts val="500"/>
              </a:spcBef>
              <a:spcAft>
                <a:spcPts val="600"/>
              </a:spcAft>
              <a:defRPr sz="2200"/>
            </a:pPr>
            <a:r>
              <a:rPr dirty="0"/>
              <a:t>He explained the vast possibilities of spiritual progress for man.</a:t>
            </a:r>
          </a:p>
          <a:p>
            <a:pPr>
              <a:lnSpc>
                <a:spcPct val="80000"/>
              </a:lnSpc>
              <a:spcBef>
                <a:spcPts val="500"/>
              </a:spcBef>
              <a:spcAft>
                <a:spcPts val="600"/>
              </a:spcAft>
              <a:defRPr sz="2200"/>
            </a:pPr>
            <a:r>
              <a:rPr dirty="0"/>
              <a:t>He made a forceful plea that unless the false beliefs like the one that Jesus Christ </a:t>
            </a:r>
            <a:r>
              <a:rPr sz="2200" dirty="0"/>
              <a:t>(peace be on him) was </a:t>
            </a:r>
            <a:r>
              <a:rPr dirty="0"/>
              <a:t>alive in the heaven are completely demolished, it would not be possible for the Muslims to enter into a debate or an argument with Christians </a:t>
            </a:r>
          </a:p>
          <a:p>
            <a:pPr>
              <a:lnSpc>
                <a:spcPct val="80000"/>
              </a:lnSpc>
              <a:spcBef>
                <a:spcPts val="500"/>
              </a:spcBef>
              <a:spcAft>
                <a:spcPts val="600"/>
              </a:spcAft>
              <a:defRPr sz="2200"/>
            </a:pPr>
            <a:r>
              <a:rPr dirty="0"/>
              <a:t>The Promised Messiah explained the chapter 91, Al-Shams in this book</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1" name="TextBox 6"/>
          <p:cNvSpPr txBox="1"/>
          <p:nvPr/>
        </p:nvSpPr>
        <p:spPr>
          <a:xfrm>
            <a:off x="5216618" y="373813"/>
            <a:ext cx="1959949" cy="497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200">
                <a:solidFill>
                  <a:srgbClr val="FFFFFF"/>
                </a:solidFill>
              </a:defRPr>
            </a:lvl1pPr>
          </a:lstStyle>
          <a:p>
            <a:r>
              <a:rPr dirty="0"/>
              <a:t>Salat page</a:t>
            </a:r>
          </a:p>
        </p:txBody>
      </p:sp>
      <p:sp>
        <p:nvSpPr>
          <p:cNvPr id="532" name="Title 3"/>
          <p:cNvSpPr txBox="1"/>
          <p:nvPr/>
        </p:nvSpPr>
        <p:spPr>
          <a:xfrm>
            <a:off x="121919" y="1360721"/>
            <a:ext cx="8860581" cy="46264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gn="just" defTabSz="438911">
              <a:defRPr sz="2592"/>
            </a:pPr>
            <a:r>
              <a:rPr sz="2400" dirty="0"/>
              <a:t>“Sometimes two </a:t>
            </a:r>
            <a:r>
              <a:rPr sz="2400" dirty="0" err="1"/>
              <a:t>Salats</a:t>
            </a:r>
            <a:r>
              <a:rPr sz="2400" dirty="0"/>
              <a:t> are combined, at times it is due to a valid reason but at other times people simply make it a norm. Huzur said Allah has indeed fixed a time for each Salat as verse 79 of Surah Bani Israel states:</a:t>
            </a:r>
            <a:endParaRPr sz="4000" dirty="0"/>
          </a:p>
          <a:p>
            <a:pPr algn="just" defTabSz="438911">
              <a:defRPr sz="2592"/>
            </a:pPr>
            <a:endParaRPr sz="2400" dirty="0"/>
          </a:p>
          <a:p>
            <a:pPr algn="just" defTabSz="438911">
              <a:defRPr sz="2592"/>
            </a:pPr>
            <a:r>
              <a:rPr sz="2400" dirty="0"/>
              <a:t>“Observe Prayer at the declining and paling of the sun on to the darkness of the night, and the recitation of the Qur'an in Prayer at dawn. Verily, the recitation of the Qur'an at dawn is specially acceptable to God.” (17:79)</a:t>
            </a:r>
            <a:endParaRPr sz="4000" dirty="0"/>
          </a:p>
          <a:p>
            <a:pPr algn="just" defTabSz="438911">
              <a:defRPr sz="2592"/>
            </a:pPr>
            <a:endParaRPr sz="2400" dirty="0"/>
          </a:p>
          <a:p>
            <a:pPr algn="just" defTabSz="438911">
              <a:defRPr sz="1727"/>
            </a:pPr>
            <a:r>
              <a:rPr dirty="0"/>
              <a:t>(Friday Sermon February 15, 2008 delivered by </a:t>
            </a:r>
            <a:r>
              <a:rPr dirty="0" err="1"/>
              <a:t>Hazrat</a:t>
            </a:r>
            <a:r>
              <a:rPr dirty="0"/>
              <a:t> Mirza </a:t>
            </a:r>
            <a:r>
              <a:rPr dirty="0" err="1"/>
              <a:t>Masroor</a:t>
            </a:r>
            <a:r>
              <a:rPr dirty="0"/>
              <a:t> Ahmad (may Allah be his helper))</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4" name="TextBox 6"/>
          <p:cNvSpPr txBox="1"/>
          <p:nvPr/>
        </p:nvSpPr>
        <p:spPr>
          <a:xfrm>
            <a:off x="3463833" y="370056"/>
            <a:ext cx="5475118" cy="637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600" b="1">
                <a:solidFill>
                  <a:srgbClr val="FFFFFF"/>
                </a:solidFill>
                <a:latin typeface="+mj-lt"/>
                <a:ea typeface="+mj-ea"/>
                <a:cs typeface="+mj-cs"/>
                <a:sym typeface="Helvetica"/>
              </a:defRPr>
            </a:lvl1pPr>
          </a:lstStyle>
          <a:p>
            <a:r>
              <a:t>  </a:t>
            </a:r>
          </a:p>
        </p:txBody>
      </p:sp>
      <p:sp>
        <p:nvSpPr>
          <p:cNvPr id="535" name="Content Placeholder 2"/>
          <p:cNvSpPr txBox="1"/>
          <p:nvPr/>
        </p:nvSpPr>
        <p:spPr>
          <a:xfrm>
            <a:off x="674369" y="1357312"/>
            <a:ext cx="7795260" cy="4351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gn="ctr" defTabSz="434340">
              <a:lnSpc>
                <a:spcPct val="90000"/>
              </a:lnSpc>
              <a:spcBef>
                <a:spcPts val="700"/>
              </a:spcBef>
              <a:defRPr sz="3400" b="1">
                <a:latin typeface="+mj-lt"/>
                <a:ea typeface="+mj-ea"/>
                <a:cs typeface="+mj-cs"/>
                <a:sym typeface="Helvetica"/>
              </a:defRPr>
            </a:pPr>
            <a:r>
              <a:rPr dirty="0"/>
              <a:t>Reminders/Announcements</a:t>
            </a:r>
          </a:p>
          <a:p>
            <a:pPr algn="ctr" defTabSz="434340">
              <a:lnSpc>
                <a:spcPct val="90000"/>
              </a:lnSpc>
              <a:spcBef>
                <a:spcPts val="700"/>
              </a:spcBef>
              <a:defRPr sz="3400" b="1">
                <a:latin typeface="+mj-lt"/>
                <a:ea typeface="+mj-ea"/>
                <a:cs typeface="+mj-cs"/>
                <a:sym typeface="Helvetica"/>
              </a:defRPr>
            </a:pPr>
            <a:r>
              <a:rPr dirty="0" err="1"/>
              <a:t>Dua</a:t>
            </a:r>
            <a:endParaRPr sz="3000" dirty="0"/>
          </a:p>
          <a:p>
            <a:pPr algn="ctr" defTabSz="434340">
              <a:lnSpc>
                <a:spcPct val="90000"/>
              </a:lnSpc>
              <a:spcBef>
                <a:spcPts val="600"/>
              </a:spcBef>
              <a:defRPr sz="3400" b="1">
                <a:latin typeface="+mj-lt"/>
                <a:ea typeface="+mj-ea"/>
                <a:cs typeface="+mj-cs"/>
                <a:sym typeface="Helvetica"/>
              </a:defRPr>
            </a:pPr>
            <a:endParaRPr sz="3000" dirty="0"/>
          </a:p>
          <a:p>
            <a:pPr algn="ctr" defTabSz="434340">
              <a:lnSpc>
                <a:spcPct val="90000"/>
              </a:lnSpc>
              <a:spcBef>
                <a:spcPts val="700"/>
              </a:spcBef>
              <a:defRPr sz="3400" b="1">
                <a:latin typeface="+mj-lt"/>
                <a:ea typeface="+mj-ea"/>
                <a:cs typeface="+mj-cs"/>
                <a:sym typeface="Helvetica"/>
              </a:defRPr>
            </a:pPr>
            <a:r>
              <a:rPr dirty="0" err="1"/>
              <a:t>Jazakumullah</a:t>
            </a:r>
            <a:r>
              <a:rPr dirty="0"/>
              <a:t> for Participating!</a:t>
            </a:r>
            <a:endParaRPr sz="3000" dirty="0"/>
          </a:p>
          <a:p>
            <a:pPr algn="ctr" defTabSz="434340">
              <a:lnSpc>
                <a:spcPct val="90000"/>
              </a:lnSpc>
              <a:spcBef>
                <a:spcPts val="600"/>
              </a:spcBef>
              <a:defRPr sz="3400" b="1">
                <a:latin typeface="+mj-lt"/>
                <a:ea typeface="+mj-ea"/>
                <a:cs typeface="+mj-cs"/>
                <a:sym typeface="Helvetica"/>
              </a:defRPr>
            </a:pPr>
            <a:endParaRPr sz="3000" dirty="0"/>
          </a:p>
          <a:p>
            <a:pPr algn="ctr" defTabSz="434340">
              <a:lnSpc>
                <a:spcPct val="90000"/>
              </a:lnSpc>
              <a:spcBef>
                <a:spcPts val="700"/>
              </a:spcBef>
              <a:defRPr sz="3400" b="1">
                <a:solidFill>
                  <a:srgbClr val="FF0000"/>
                </a:solidFill>
                <a:latin typeface="+mj-lt"/>
                <a:ea typeface="+mj-ea"/>
                <a:cs typeface="+mj-cs"/>
                <a:sym typeface="Helvetica"/>
              </a:defRPr>
            </a:pPr>
            <a:r>
              <a:rPr dirty="0"/>
              <a:t>If you enjoyed it, please convey to those brothers who are not here today!</a:t>
            </a:r>
          </a:p>
        </p:txBody>
      </p:sp>
      <p:sp>
        <p:nvSpPr>
          <p:cNvPr id="536" name="TextBox 2"/>
          <p:cNvSpPr txBox="1"/>
          <p:nvPr/>
        </p:nvSpPr>
        <p:spPr>
          <a:xfrm>
            <a:off x="4991242" y="370056"/>
            <a:ext cx="2420299" cy="497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200">
                <a:solidFill>
                  <a:srgbClr val="FFFFFF"/>
                </a:solidFill>
              </a:defRPr>
            </a:lvl1pPr>
          </a:lstStyle>
          <a:p>
            <a:r>
              <a:rPr dirty="0"/>
              <a:t>That’s all folks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78" name="Title 1"/>
          <p:cNvSpPr txBox="1">
            <a:spLocks noGrp="1"/>
          </p:cNvSpPr>
          <p:nvPr>
            <p:ph type="title"/>
          </p:nvPr>
        </p:nvSpPr>
        <p:spPr>
          <a:xfrm>
            <a:off x="4983693" y="473555"/>
            <a:ext cx="2629945" cy="500411"/>
          </a:xfrm>
          <a:prstGeom prst="rect">
            <a:avLst/>
          </a:prstGeom>
        </p:spPr>
        <p:txBody>
          <a:bodyPr>
            <a:noAutofit/>
          </a:bodyPr>
          <a:lstStyle>
            <a:lvl1pPr defTabSz="397763">
              <a:defRPr sz="2700" b="1">
                <a:solidFill>
                  <a:srgbClr val="FFFFFF"/>
                </a:solidFill>
                <a:latin typeface="+mj-lt"/>
                <a:ea typeface="+mj-ea"/>
                <a:cs typeface="+mj-cs"/>
                <a:sym typeface="Helvetica"/>
              </a:defRPr>
            </a:lvl1pPr>
          </a:lstStyle>
          <a:p>
            <a:r>
              <a:rPr sz="3200" dirty="0"/>
              <a:t>AGENDA</a:t>
            </a:r>
          </a:p>
        </p:txBody>
      </p:sp>
      <p:sp>
        <p:nvSpPr>
          <p:cNvPr id="479" name="Content Placeholder 2"/>
          <p:cNvSpPr txBox="1"/>
          <p:nvPr/>
        </p:nvSpPr>
        <p:spPr>
          <a:xfrm>
            <a:off x="441721" y="1445938"/>
            <a:ext cx="8388637" cy="4351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22495" indent="-322495" defTabSz="429995">
              <a:lnSpc>
                <a:spcPct val="80000"/>
              </a:lnSpc>
              <a:spcBef>
                <a:spcPts val="400"/>
              </a:spcBef>
              <a:buSzPct val="100000"/>
              <a:buFont typeface="Arial"/>
              <a:buChar char="•"/>
              <a:defRPr sz="1900"/>
            </a:pPr>
            <a:r>
              <a:rPr sz="2000" dirty="0"/>
              <a:t>Recitation of the Holy Quran (10:10-11)		</a:t>
            </a:r>
          </a:p>
          <a:p>
            <a:pPr marL="322495" indent="-322495" defTabSz="429995">
              <a:lnSpc>
                <a:spcPct val="80000"/>
              </a:lnSpc>
              <a:spcBef>
                <a:spcPts val="400"/>
              </a:spcBef>
              <a:buSzPct val="100000"/>
              <a:buFont typeface="Arial"/>
              <a:buChar char="•"/>
              <a:defRPr sz="1900"/>
            </a:pPr>
            <a:r>
              <a:rPr sz="2000" dirty="0"/>
              <a:t>Pledge</a:t>
            </a:r>
          </a:p>
          <a:p>
            <a:pPr marL="322495" indent="-322495" defTabSz="429995">
              <a:lnSpc>
                <a:spcPct val="80000"/>
              </a:lnSpc>
              <a:spcBef>
                <a:spcPts val="400"/>
              </a:spcBef>
              <a:buSzPct val="100000"/>
              <a:buFont typeface="Arial"/>
              <a:buChar char="•"/>
              <a:defRPr sz="1900"/>
            </a:pPr>
            <a:r>
              <a:rPr sz="2000" dirty="0"/>
              <a:t>Sermon of the month: </a:t>
            </a:r>
            <a:r>
              <a:rPr lang="en-US" sz="2000" b="1" dirty="0"/>
              <a:t>Giving precedence to faith over worldly </a:t>
            </a:r>
            <a:r>
              <a:rPr sz="2000" b="1" dirty="0"/>
              <a:t>matters </a:t>
            </a:r>
            <a:r>
              <a:rPr sz="2000" dirty="0"/>
              <a:t>10/17/14</a:t>
            </a:r>
          </a:p>
          <a:p>
            <a:pPr marL="698743" lvl="1" indent="-268746" defTabSz="429995">
              <a:lnSpc>
                <a:spcPct val="80000"/>
              </a:lnSpc>
              <a:spcBef>
                <a:spcPts val="300"/>
              </a:spcBef>
              <a:buSzPct val="100000"/>
              <a:buFont typeface="Arial"/>
              <a:buChar char="–"/>
              <a:defRPr sz="1700"/>
            </a:pPr>
            <a:r>
              <a:rPr sz="1600" dirty="0"/>
              <a:t>Verse from the Holy Quran</a:t>
            </a:r>
          </a:p>
          <a:p>
            <a:pPr marL="698743" lvl="1" indent="-268746" defTabSz="429995">
              <a:lnSpc>
                <a:spcPct val="80000"/>
              </a:lnSpc>
              <a:spcBef>
                <a:spcPts val="300"/>
              </a:spcBef>
              <a:buSzPct val="100000"/>
              <a:buFont typeface="Arial"/>
              <a:buChar char="–"/>
              <a:defRPr sz="1700"/>
            </a:pPr>
            <a:r>
              <a:rPr sz="1600" dirty="0"/>
              <a:t>Advice from the sermon</a:t>
            </a:r>
          </a:p>
          <a:p>
            <a:pPr marL="322495" indent="-322495" defTabSz="429995">
              <a:lnSpc>
                <a:spcPct val="80000"/>
              </a:lnSpc>
              <a:spcBef>
                <a:spcPts val="400"/>
              </a:spcBef>
              <a:buSzPct val="100000"/>
              <a:buFont typeface="Arial"/>
              <a:buChar char="•"/>
              <a:defRPr sz="1900"/>
            </a:pPr>
            <a:r>
              <a:rPr sz="2000" dirty="0"/>
              <a:t>Discussion scenario</a:t>
            </a:r>
          </a:p>
          <a:p>
            <a:pPr marL="322495" indent="-322495" defTabSz="429995">
              <a:lnSpc>
                <a:spcPct val="80000"/>
              </a:lnSpc>
              <a:spcBef>
                <a:spcPts val="400"/>
              </a:spcBef>
              <a:buSzPct val="100000"/>
              <a:buFont typeface="Arial"/>
              <a:buChar char="•"/>
              <a:defRPr sz="1900"/>
            </a:pPr>
            <a:r>
              <a:rPr sz="2000" dirty="0"/>
              <a:t>Did you know?</a:t>
            </a:r>
          </a:p>
          <a:p>
            <a:pPr marL="322495" indent="-322495" defTabSz="429995">
              <a:lnSpc>
                <a:spcPct val="80000"/>
              </a:lnSpc>
              <a:spcBef>
                <a:spcPts val="400"/>
              </a:spcBef>
              <a:buSzPct val="100000"/>
              <a:buFont typeface="Arial"/>
              <a:buChar char="•"/>
              <a:defRPr sz="1900"/>
            </a:pPr>
            <a:r>
              <a:rPr sz="2000" dirty="0"/>
              <a:t>Salat page</a:t>
            </a:r>
          </a:p>
          <a:p>
            <a:pPr marL="322495" indent="-322495" defTabSz="429995">
              <a:lnSpc>
                <a:spcPct val="80000"/>
              </a:lnSpc>
              <a:spcBef>
                <a:spcPts val="400"/>
              </a:spcBef>
              <a:buSzPct val="100000"/>
              <a:buFont typeface="Arial"/>
              <a:buChar char="•"/>
              <a:defRPr sz="1900"/>
            </a:pPr>
            <a:r>
              <a:rPr sz="2000" dirty="0"/>
              <a:t>Health Tip</a:t>
            </a:r>
          </a:p>
          <a:p>
            <a:pPr marL="322495" indent="-322495" defTabSz="429995">
              <a:lnSpc>
                <a:spcPct val="80000"/>
              </a:lnSpc>
              <a:spcBef>
                <a:spcPts val="400"/>
              </a:spcBef>
              <a:buSzPct val="100000"/>
              <a:buFont typeface="Arial"/>
              <a:buChar char="•"/>
              <a:defRPr sz="1900"/>
            </a:pPr>
            <a:r>
              <a:rPr sz="2000" dirty="0"/>
              <a:t>Free time slot for local topics</a:t>
            </a:r>
          </a:p>
          <a:p>
            <a:pPr marL="322495" indent="-322495" defTabSz="429995">
              <a:lnSpc>
                <a:spcPct val="80000"/>
              </a:lnSpc>
              <a:spcBef>
                <a:spcPts val="400"/>
              </a:spcBef>
              <a:buSzPct val="100000"/>
              <a:buFont typeface="Arial"/>
              <a:buChar char="•"/>
              <a:defRPr sz="1900"/>
            </a:pPr>
            <a:r>
              <a:rPr sz="2000" dirty="0"/>
              <a:t>Reminders/announcements			</a:t>
            </a:r>
          </a:p>
          <a:p>
            <a:pPr marL="322495" indent="-322495" defTabSz="429995">
              <a:lnSpc>
                <a:spcPct val="80000"/>
              </a:lnSpc>
              <a:spcBef>
                <a:spcPts val="400"/>
              </a:spcBef>
              <a:buSzPct val="100000"/>
              <a:buFont typeface="Arial"/>
              <a:buChar char="•"/>
              <a:defRPr sz="1900"/>
            </a:pPr>
            <a:r>
              <a:rPr sz="2000" dirty="0" err="1"/>
              <a:t>Dua</a:t>
            </a:r>
            <a:r>
              <a:rPr sz="2000" dirty="0"/>
              <a:t>	</a:t>
            </a:r>
            <a:r>
              <a:rPr dirty="0"/>
              <a:t>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81" name="TextBox 6"/>
          <p:cNvSpPr txBox="1"/>
          <p:nvPr/>
        </p:nvSpPr>
        <p:spPr>
          <a:xfrm>
            <a:off x="3864187" y="381105"/>
            <a:ext cx="4859660"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2800">
                <a:solidFill>
                  <a:srgbClr val="FFFFFF"/>
                </a:solidFill>
              </a:defRPr>
            </a:lvl1pPr>
          </a:lstStyle>
          <a:p>
            <a:r>
              <a:rPr sz="3200" dirty="0"/>
              <a:t>Recitation of the Holy Quran</a:t>
            </a:r>
          </a:p>
        </p:txBody>
      </p:sp>
      <p:sp>
        <p:nvSpPr>
          <p:cNvPr id="483" name="But as for those who believe, and do good works — their Lord will guide them because of their faith. Rivers shall flow beneath them in the Gardens of Bliss. Their prayer therein shall be, ‘Glory be to Thee, O Allah!’ and their greeting therein shall be, ‘Peace.’ And the conclusion of their prayer shall be, ‘All praise be to Allah, the Lord of the worlds.’ (10:10-11)"/>
          <p:cNvSpPr txBox="1"/>
          <p:nvPr/>
        </p:nvSpPr>
        <p:spPr>
          <a:xfrm>
            <a:off x="251180" y="1437874"/>
            <a:ext cx="4658278" cy="429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2100">
                <a:latin typeface="Verdana"/>
                <a:ea typeface="Verdana"/>
                <a:cs typeface="Verdana"/>
                <a:sym typeface="Verdana"/>
              </a:defRPr>
            </a:pPr>
            <a:r>
              <a:rPr dirty="0"/>
              <a:t>But </a:t>
            </a:r>
            <a:r>
              <a:rPr i="1" dirty="0"/>
              <a:t>as for </a:t>
            </a:r>
            <a:r>
              <a:rPr dirty="0"/>
              <a:t>those who believe, and do good works — their Lord will guide them because of their faith. Rivers shall flow beneath them in the Gardens of Bliss. </a:t>
            </a:r>
            <a:endParaRPr lang="en-US" dirty="0"/>
          </a:p>
          <a:p>
            <a:pPr>
              <a:defRPr sz="2100">
                <a:latin typeface="Verdana"/>
                <a:ea typeface="Verdana"/>
                <a:cs typeface="Verdana"/>
                <a:sym typeface="Verdana"/>
              </a:defRPr>
            </a:pPr>
            <a:endParaRPr lang="en-US" dirty="0"/>
          </a:p>
          <a:p>
            <a:pPr>
              <a:defRPr sz="2100">
                <a:latin typeface="Verdana"/>
                <a:ea typeface="Verdana"/>
                <a:cs typeface="Verdana"/>
                <a:sym typeface="Verdana"/>
              </a:defRPr>
            </a:pPr>
            <a:r>
              <a:rPr dirty="0"/>
              <a:t>Their prayer therein shall be, ‘Glory be to Thee, O Allah!’ and their greeting therein shall be, ‘Peace.’ And the conclusion of their prayer shall be, ‘All praise be to Allah, the Lord of the worlds.’ </a:t>
            </a:r>
            <a:r>
              <a:rPr sz="2100" dirty="0">
                <a:latin typeface="Verdana"/>
                <a:ea typeface="Verdana"/>
                <a:cs typeface="Verdana"/>
              </a:rPr>
              <a:t>(10:10-11)</a:t>
            </a:r>
          </a:p>
        </p:txBody>
      </p:sp>
      <p:pic>
        <p:nvPicPr>
          <p:cNvPr id="9" name="Picture 8" descr="A screenshot of a cell phone&#10;&#10;Description automatically generated">
            <a:extLst>
              <a:ext uri="{FF2B5EF4-FFF2-40B4-BE49-F238E27FC236}">
                <a16:creationId xmlns:a16="http://schemas.microsoft.com/office/drawing/2014/main" id="{FF7B5D33-7AD1-6D4F-B42E-111796CEC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458" y="1318132"/>
            <a:ext cx="4108952" cy="2165298"/>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62BFA580-F8A5-CC4F-B45D-1EBA69028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9458" y="3329215"/>
            <a:ext cx="4234542" cy="2231481"/>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85" name="Title 2"/>
          <p:cNvSpPr txBox="1">
            <a:spLocks noGrp="1"/>
          </p:cNvSpPr>
          <p:nvPr>
            <p:ph type="title"/>
          </p:nvPr>
        </p:nvSpPr>
        <p:spPr>
          <a:xfrm>
            <a:off x="3483428" y="446316"/>
            <a:ext cx="5562603" cy="511628"/>
          </a:xfrm>
          <a:prstGeom prst="rect">
            <a:avLst/>
          </a:prstGeom>
        </p:spPr>
        <p:txBody>
          <a:bodyPr/>
          <a:lstStyle/>
          <a:p>
            <a:pPr defTabSz="54863">
              <a:defRPr sz="450" b="1">
                <a:solidFill>
                  <a:srgbClr val="FFFFFF"/>
                </a:solidFill>
                <a:latin typeface="+mj-lt"/>
                <a:ea typeface="+mj-ea"/>
                <a:cs typeface="+mj-cs"/>
                <a:sym typeface="Helvetica"/>
              </a:defRPr>
            </a:pPr>
            <a:br/>
            <a:br/>
            <a:br/>
            <a:br/>
            <a:br/>
            <a:endParaRPr/>
          </a:p>
        </p:txBody>
      </p:sp>
      <p:sp>
        <p:nvSpPr>
          <p:cNvPr id="486" name="TextBox 3"/>
          <p:cNvSpPr txBox="1"/>
          <p:nvPr/>
        </p:nvSpPr>
        <p:spPr>
          <a:xfrm>
            <a:off x="5140202" y="453608"/>
            <a:ext cx="2249048"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200">
                <a:solidFill>
                  <a:srgbClr val="FFFFFF"/>
                </a:solidFill>
              </a:defRPr>
            </a:lvl1pPr>
          </a:lstStyle>
          <a:p>
            <a:r>
              <a:rPr dirty="0"/>
              <a:t>Ansar Pledge</a:t>
            </a:r>
          </a:p>
        </p:txBody>
      </p:sp>
      <p:sp>
        <p:nvSpPr>
          <p:cNvPr id="487" name="Rectangle 6"/>
          <p:cNvSpPr txBox="1"/>
          <p:nvPr/>
        </p:nvSpPr>
        <p:spPr>
          <a:xfrm>
            <a:off x="363208" y="1262446"/>
            <a:ext cx="4859053" cy="1437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i="1">
                <a:solidFill>
                  <a:srgbClr val="FF0000"/>
                </a:solidFill>
                <a:latin typeface="+mj-lt"/>
                <a:ea typeface="+mj-ea"/>
                <a:cs typeface="+mj-cs"/>
                <a:sym typeface="Helvetica"/>
              </a:defRPr>
            </a:pPr>
            <a:r>
              <a:t>Say this part three times:</a:t>
            </a:r>
          </a:p>
          <a:p>
            <a:pPr>
              <a:defRPr sz="800" i="1">
                <a:latin typeface="+mj-lt"/>
                <a:ea typeface="+mj-ea"/>
                <a:cs typeface="+mj-cs"/>
                <a:sym typeface="Helvetica"/>
              </a:defRPr>
            </a:pPr>
            <a:endParaRPr/>
          </a:p>
          <a:p>
            <a:pPr>
              <a:defRPr sz="2000" i="1">
                <a:latin typeface="+mj-lt"/>
                <a:ea typeface="+mj-ea"/>
                <a:cs typeface="+mj-cs"/>
                <a:sym typeface="Helvetica"/>
              </a:defRPr>
            </a:pPr>
            <a:r>
              <a:t>Ash-hadu • alla ilaha • illallahu • wahdahu • la sharika lahu • wa ash-hadu • anna Muhammadan • ‘abduhu • wa rasuluh</a:t>
            </a:r>
          </a:p>
        </p:txBody>
      </p:sp>
      <p:pic>
        <p:nvPicPr>
          <p:cNvPr id="488" name="Picture 7" descr="Picture 7"/>
          <p:cNvPicPr>
            <a:picLocks noChangeAspect="1"/>
          </p:cNvPicPr>
          <p:nvPr/>
        </p:nvPicPr>
        <p:blipFill>
          <a:blip r:embed="rId3"/>
          <a:stretch>
            <a:fillRect/>
          </a:stretch>
        </p:blipFill>
        <p:spPr>
          <a:xfrm>
            <a:off x="5491398" y="1152309"/>
            <a:ext cx="3127864" cy="1657914"/>
          </a:xfrm>
          <a:prstGeom prst="rect">
            <a:avLst/>
          </a:prstGeom>
          <a:ln w="12700">
            <a:miter lim="400000"/>
          </a:ln>
        </p:spPr>
      </p:pic>
      <p:sp>
        <p:nvSpPr>
          <p:cNvPr id="489" name="Rectangle 8"/>
          <p:cNvSpPr txBox="1"/>
          <p:nvPr/>
        </p:nvSpPr>
        <p:spPr>
          <a:xfrm>
            <a:off x="202258" y="2706945"/>
            <a:ext cx="8739484" cy="3516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i="1">
                <a:solidFill>
                  <a:srgbClr val="FF0000"/>
                </a:solidFill>
                <a:latin typeface="+mj-lt"/>
                <a:ea typeface="+mj-ea"/>
                <a:cs typeface="+mj-cs"/>
                <a:sym typeface="Helvetica"/>
              </a:defRPr>
            </a:pPr>
            <a:r>
              <a:t>Say this part once:</a:t>
            </a:r>
          </a:p>
          <a:p>
            <a:pPr>
              <a:defRPr sz="2000"/>
            </a:pPr>
            <a:r>
              <a:t>I bear witness • that there is none worthy of worship • except Allah. • He is One • (and) has no partner, • and I bear witness • that Muhammad (peace be upon him) • is His servant • and messenger.</a:t>
            </a:r>
          </a:p>
          <a:p>
            <a:pPr>
              <a:defRPr sz="800" i="1">
                <a:latin typeface="+mj-lt"/>
                <a:ea typeface="+mj-ea"/>
                <a:cs typeface="+mj-cs"/>
                <a:sym typeface="Helvetica"/>
              </a:defRPr>
            </a:pPr>
            <a:endParaRPr/>
          </a:p>
          <a:p>
            <a:pPr>
              <a:defRPr sz="2000" i="1">
                <a:solidFill>
                  <a:srgbClr val="FF0000"/>
                </a:solidFill>
                <a:latin typeface="+mj-lt"/>
                <a:ea typeface="+mj-ea"/>
                <a:cs typeface="+mj-cs"/>
                <a:sym typeface="Helvetica"/>
              </a:defRPr>
            </a:pPr>
            <a:r>
              <a:t>Say this part once:</a:t>
            </a:r>
          </a:p>
          <a:p>
            <a:pPr>
              <a:defRPr sz="2000"/>
            </a:pPr>
            <a:r>
              <a:t>I solemnly pledge • that I shall endeavor • throughout my life </a:t>
            </a:r>
            <a:r>
              <a:rPr i="1">
                <a:latin typeface="+mj-lt"/>
                <a:ea typeface="+mj-ea"/>
                <a:cs typeface="+mj-cs"/>
                <a:sym typeface="Helvetica"/>
              </a:rPr>
              <a:t>•</a:t>
            </a:r>
            <a:r>
              <a:t> for the propagation </a:t>
            </a:r>
            <a:r>
              <a:rPr i="1">
                <a:latin typeface="+mj-lt"/>
                <a:ea typeface="+mj-ea"/>
                <a:cs typeface="+mj-cs"/>
                <a:sym typeface="Helvetica"/>
              </a:rPr>
              <a:t>•</a:t>
            </a:r>
            <a:r>
              <a:t> and consolidation </a:t>
            </a:r>
            <a:r>
              <a:rPr i="1">
                <a:latin typeface="+mj-lt"/>
                <a:ea typeface="+mj-ea"/>
                <a:cs typeface="+mj-cs"/>
                <a:sym typeface="Helvetica"/>
              </a:rPr>
              <a:t>•</a:t>
            </a:r>
            <a:r>
              <a:t> of Ahmadiyyat in Islam,</a:t>
            </a:r>
            <a:r>
              <a:rPr i="1">
                <a:latin typeface="+mj-lt"/>
                <a:ea typeface="+mj-ea"/>
                <a:cs typeface="+mj-cs"/>
                <a:sym typeface="Helvetica"/>
              </a:rPr>
              <a:t> • </a:t>
            </a:r>
            <a:r>
              <a:t>and shall stand guard </a:t>
            </a:r>
            <a:r>
              <a:rPr i="1">
                <a:latin typeface="+mj-lt"/>
                <a:ea typeface="+mj-ea"/>
                <a:cs typeface="+mj-cs"/>
                <a:sym typeface="Helvetica"/>
              </a:rPr>
              <a:t>•</a:t>
            </a:r>
            <a:r>
              <a:t> in defense of </a:t>
            </a:r>
            <a:r>
              <a:rPr i="1">
                <a:latin typeface="+mj-lt"/>
                <a:ea typeface="+mj-ea"/>
                <a:cs typeface="+mj-cs"/>
                <a:sym typeface="Helvetica"/>
              </a:rPr>
              <a:t>•</a:t>
            </a:r>
            <a:r>
              <a:t> the institution of Khilafat. </a:t>
            </a:r>
            <a:r>
              <a:rPr i="1">
                <a:latin typeface="+mj-lt"/>
                <a:ea typeface="+mj-ea"/>
                <a:cs typeface="+mj-cs"/>
                <a:sym typeface="Helvetica"/>
              </a:rPr>
              <a:t>•</a:t>
            </a:r>
            <a:r>
              <a:t> I shall not hesitate </a:t>
            </a:r>
            <a:r>
              <a:rPr i="1">
                <a:latin typeface="+mj-lt"/>
                <a:ea typeface="+mj-ea"/>
                <a:cs typeface="+mj-cs"/>
                <a:sym typeface="Helvetica"/>
              </a:rPr>
              <a:t>•</a:t>
            </a:r>
            <a:r>
              <a:t> to offer any sacrifice </a:t>
            </a:r>
            <a:r>
              <a:rPr i="1">
                <a:latin typeface="+mj-lt"/>
                <a:ea typeface="+mj-ea"/>
                <a:cs typeface="+mj-cs"/>
                <a:sym typeface="Helvetica"/>
              </a:rPr>
              <a:t>•</a:t>
            </a:r>
            <a:r>
              <a:t> in this regard.</a:t>
            </a:r>
            <a:r>
              <a:rPr i="1">
                <a:latin typeface="+mj-lt"/>
                <a:ea typeface="+mj-ea"/>
                <a:cs typeface="+mj-cs"/>
                <a:sym typeface="Helvetica"/>
              </a:rPr>
              <a:t> </a:t>
            </a:r>
            <a:r>
              <a:t>•</a:t>
            </a:r>
            <a:r>
              <a:rPr i="1">
                <a:latin typeface="+mj-lt"/>
                <a:ea typeface="+mj-ea"/>
                <a:cs typeface="+mj-cs"/>
                <a:sym typeface="Helvetica"/>
              </a:rPr>
              <a:t> </a:t>
            </a:r>
            <a:r>
              <a:t>Moreover, </a:t>
            </a:r>
            <a:r>
              <a:rPr i="1">
                <a:latin typeface="+mj-lt"/>
                <a:ea typeface="+mj-ea"/>
                <a:cs typeface="+mj-cs"/>
                <a:sym typeface="Helvetica"/>
              </a:rPr>
              <a:t>•</a:t>
            </a:r>
            <a:r>
              <a:t> I shall exhort my children </a:t>
            </a:r>
            <a:r>
              <a:rPr i="1">
                <a:latin typeface="+mj-lt"/>
                <a:ea typeface="+mj-ea"/>
                <a:cs typeface="+mj-cs"/>
                <a:sym typeface="Helvetica"/>
              </a:rPr>
              <a:t>•</a:t>
            </a:r>
            <a:r>
              <a:t> to always remain dedicated </a:t>
            </a:r>
            <a:r>
              <a:rPr i="1">
                <a:latin typeface="+mj-lt"/>
                <a:ea typeface="+mj-ea"/>
                <a:cs typeface="+mj-cs"/>
                <a:sym typeface="Helvetica"/>
              </a:rPr>
              <a:t>•</a:t>
            </a:r>
            <a:r>
              <a:t> and devoted </a:t>
            </a:r>
            <a:r>
              <a:rPr i="1">
                <a:latin typeface="+mj-lt"/>
                <a:ea typeface="+mj-ea"/>
                <a:cs typeface="+mj-cs"/>
                <a:sym typeface="Helvetica"/>
              </a:rPr>
              <a:t>•</a:t>
            </a:r>
            <a:r>
              <a:t> to Khilafat. </a:t>
            </a:r>
            <a:r>
              <a:rPr i="1">
                <a:latin typeface="+mj-lt"/>
                <a:ea typeface="+mj-ea"/>
                <a:cs typeface="+mj-cs"/>
                <a:sym typeface="Helvetica"/>
              </a:rPr>
              <a:t>• Insha’allah</a:t>
            </a:r>
            <a:r>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1" name="Title 3"/>
          <p:cNvSpPr txBox="1">
            <a:spLocks noGrp="1"/>
          </p:cNvSpPr>
          <p:nvPr>
            <p:ph type="title"/>
          </p:nvPr>
        </p:nvSpPr>
        <p:spPr>
          <a:xfrm>
            <a:off x="315686" y="1395866"/>
            <a:ext cx="8229601" cy="4384448"/>
          </a:xfrm>
          <a:prstGeom prst="rect">
            <a:avLst/>
          </a:prstGeom>
        </p:spPr>
        <p:txBody>
          <a:bodyPr/>
          <a:lstStyle/>
          <a:p>
            <a:pPr defTabSz="434340">
              <a:lnSpc>
                <a:spcPct val="80000"/>
              </a:lnSpc>
              <a:spcBef>
                <a:spcPts val="500"/>
              </a:spcBef>
              <a:defRPr sz="3200" b="1">
                <a:latin typeface="+mj-lt"/>
                <a:ea typeface="+mj-ea"/>
                <a:cs typeface="+mj-cs"/>
                <a:sym typeface="Helvetica"/>
              </a:defRPr>
            </a:pPr>
            <a:r>
              <a:rPr dirty="0"/>
              <a:t>“Giving precedence to faith over worldly matters”</a:t>
            </a:r>
            <a:br>
              <a:rPr lang="en-US" dirty="0"/>
            </a:br>
            <a:r>
              <a:rPr dirty="0"/>
              <a:t> </a:t>
            </a:r>
            <a:br>
              <a:rPr dirty="0"/>
            </a:br>
            <a:r>
              <a:rPr dirty="0"/>
              <a:t>Friday Sermon, October 17, 2014</a:t>
            </a:r>
          </a:p>
        </p:txBody>
      </p:sp>
      <p:sp>
        <p:nvSpPr>
          <p:cNvPr id="492" name="TextBox 2"/>
          <p:cNvSpPr txBox="1"/>
          <p:nvPr/>
        </p:nvSpPr>
        <p:spPr>
          <a:xfrm>
            <a:off x="4998773" y="391775"/>
            <a:ext cx="2485387"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200">
                <a:ln w="18415" cap="flat">
                  <a:solidFill>
                    <a:srgbClr val="FFFFFF"/>
                  </a:solidFill>
                  <a:prstDash val="solid"/>
                  <a:round/>
                </a:ln>
                <a:solidFill>
                  <a:srgbClr val="FFFFFF"/>
                </a:solidFill>
                <a:effectLst>
                  <a:outerShdw blurRad="63500" dir="3600000" rotWithShape="0">
                    <a:srgbClr val="000000">
                      <a:alpha val="70000"/>
                    </a:srgbClr>
                  </a:outerShdw>
                </a:effectLst>
              </a:defRPr>
            </a:lvl1pPr>
          </a:lstStyle>
          <a:p>
            <a:r>
              <a:rPr dirty="0"/>
              <a:t>Friday Sermon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4" name="Content Placeholder 8"/>
          <p:cNvSpPr txBox="1"/>
          <p:nvPr/>
        </p:nvSpPr>
        <p:spPr>
          <a:xfrm>
            <a:off x="347142" y="2215699"/>
            <a:ext cx="8587196" cy="29960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42900" indent="-342900">
              <a:spcBef>
                <a:spcPts val="700"/>
              </a:spcBef>
              <a:buSzPct val="100000"/>
              <a:buFont typeface="Arial"/>
              <a:buChar char="•"/>
              <a:defRPr sz="3200"/>
            </a:pPr>
            <a:r>
              <a:t>Can good actions lead to true guidance?</a:t>
            </a:r>
          </a:p>
          <a:p>
            <a:pPr marL="342900" indent="-342900">
              <a:spcBef>
                <a:spcPts val="700"/>
              </a:spcBef>
              <a:buSzPct val="100000"/>
              <a:buFont typeface="Arial"/>
              <a:buChar char="•"/>
              <a:defRPr sz="3200"/>
            </a:pPr>
            <a:r>
              <a:t>Can someone with good and pure heart do evil works?</a:t>
            </a:r>
          </a:p>
          <a:p>
            <a:pPr marL="342900" indent="-342900">
              <a:spcBef>
                <a:spcPts val="700"/>
              </a:spcBef>
              <a:buSzPct val="100000"/>
              <a:buFont typeface="Arial"/>
              <a:buChar char="•"/>
              <a:defRPr sz="3200"/>
            </a:pPr>
            <a:r>
              <a:t>Would every man’s actions rewarded equally?</a:t>
            </a:r>
          </a:p>
        </p:txBody>
      </p:sp>
      <p:sp>
        <p:nvSpPr>
          <p:cNvPr id="495" name="TextBox 6"/>
          <p:cNvSpPr txBox="1"/>
          <p:nvPr/>
        </p:nvSpPr>
        <p:spPr>
          <a:xfrm>
            <a:off x="4187011" y="426683"/>
            <a:ext cx="4056813" cy="574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b="1">
                <a:solidFill>
                  <a:srgbClr val="FFFFFF"/>
                </a:solidFill>
                <a:latin typeface="+mj-lt"/>
                <a:ea typeface="+mj-ea"/>
                <a:cs typeface="+mj-cs"/>
                <a:sym typeface="Helvetica"/>
              </a:defRPr>
            </a:lvl1pPr>
          </a:lstStyle>
          <a:p>
            <a:r>
              <a:rPr dirty="0"/>
              <a:t>Discussion on verse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7" name="The main purpose of fasting is achieving righteousness by first, being saved from harm and suffering, and secondly, to be saved from sin and evil.…"/>
          <p:cNvSpPr txBox="1">
            <a:spLocks noGrp="1"/>
          </p:cNvSpPr>
          <p:nvPr>
            <p:ph type="body" idx="1"/>
          </p:nvPr>
        </p:nvSpPr>
        <p:spPr>
          <a:xfrm>
            <a:off x="457199" y="1482128"/>
            <a:ext cx="8229601" cy="4525965"/>
          </a:xfrm>
          <a:prstGeom prst="rect">
            <a:avLst/>
          </a:prstGeom>
        </p:spPr>
        <p:txBody>
          <a:bodyPr/>
          <a:lstStyle/>
          <a:p>
            <a:pPr marL="305178" indent="-305178" defTabSz="406908">
              <a:spcBef>
                <a:spcPts val="600"/>
              </a:spcBef>
              <a:defRPr sz="2800"/>
            </a:pPr>
            <a:r>
              <a:rPr dirty="0"/>
              <a:t>True guidance can only be achieved through true faith. Mere actions are of no value unless they are accompanied by purification of heart. </a:t>
            </a:r>
          </a:p>
          <a:p>
            <a:pPr marL="305178" indent="-305178" defTabSz="406908">
              <a:spcBef>
                <a:spcPts val="600"/>
              </a:spcBef>
              <a:defRPr sz="2800"/>
            </a:pPr>
            <a:r>
              <a:rPr dirty="0"/>
              <a:t>It is impossible for someone with good heart to fail to do good works.</a:t>
            </a:r>
          </a:p>
          <a:p>
            <a:pPr marL="305178" indent="-305178" defTabSz="406908">
              <a:spcBef>
                <a:spcPts val="600"/>
              </a:spcBef>
              <a:defRPr sz="2800"/>
            </a:pPr>
            <a:r>
              <a:rPr dirty="0"/>
              <a:t>A man’s actions will be rewarded according to degree of his faith.  </a:t>
            </a:r>
            <a:r>
              <a:rPr sz="2800" dirty="0"/>
              <a:t>(Five volume commentary)</a:t>
            </a:r>
          </a:p>
        </p:txBody>
      </p:sp>
      <p:sp>
        <p:nvSpPr>
          <p:cNvPr id="498" name="TextBox 6"/>
          <p:cNvSpPr txBox="1"/>
          <p:nvPr/>
        </p:nvSpPr>
        <p:spPr>
          <a:xfrm>
            <a:off x="5138022" y="415834"/>
            <a:ext cx="2588376" cy="574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b="1">
                <a:solidFill>
                  <a:srgbClr val="FFFFFF"/>
                </a:solidFill>
                <a:latin typeface="+mj-lt"/>
                <a:ea typeface="+mj-ea"/>
                <a:cs typeface="+mj-cs"/>
                <a:sym typeface="Helvetica"/>
              </a:defRPr>
            </a:lvl1pPr>
          </a:lstStyle>
          <a:p>
            <a:r>
              <a:rPr dirty="0"/>
              <a:t>Commentary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0" name="TextBox 6"/>
          <p:cNvSpPr txBox="1"/>
          <p:nvPr/>
        </p:nvSpPr>
        <p:spPr>
          <a:xfrm>
            <a:off x="4153665" y="400761"/>
            <a:ext cx="3969302"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defRPr>
            </a:lvl1pPr>
          </a:lstStyle>
          <a:p>
            <a:r>
              <a:rPr dirty="0"/>
              <a:t>Synopsis of the Sermon</a:t>
            </a:r>
          </a:p>
        </p:txBody>
      </p:sp>
      <p:sp>
        <p:nvSpPr>
          <p:cNvPr id="501" name="Title 3"/>
          <p:cNvSpPr txBox="1">
            <a:spLocks noGrp="1"/>
          </p:cNvSpPr>
          <p:nvPr>
            <p:ph type="title"/>
          </p:nvPr>
        </p:nvSpPr>
        <p:spPr>
          <a:xfrm>
            <a:off x="402772" y="1304952"/>
            <a:ext cx="8523514" cy="4832122"/>
          </a:xfrm>
          <a:prstGeom prst="rect">
            <a:avLst/>
          </a:prstGeom>
        </p:spPr>
        <p:txBody>
          <a:bodyPr lIns="45718" tIns="45718" rIns="45718" bIns="45718" anchor="t">
            <a:normAutofit/>
          </a:bodyPr>
          <a:lstStyle/>
          <a:p>
            <a:pPr algn="l" defTabSz="452627">
              <a:defRPr sz="2100"/>
            </a:pPr>
            <a:r>
              <a:rPr dirty="0"/>
              <a:t>1.	Every Ahmadi makes a pledge: ‘I will give precedence to faith over</a:t>
            </a:r>
            <a:br>
              <a:rPr dirty="0"/>
            </a:br>
            <a:r>
              <a:rPr dirty="0"/>
              <a:t>worldly matters’. It is, therefore, imperative for each and every Ahmadi</a:t>
            </a:r>
            <a:br>
              <a:rPr dirty="0"/>
            </a:br>
            <a:r>
              <a:rPr dirty="0"/>
              <a:t>including the office-bearers of the </a:t>
            </a:r>
            <a:r>
              <a:rPr dirty="0" err="1"/>
              <a:t>Jama’at</a:t>
            </a:r>
            <a:r>
              <a:rPr dirty="0"/>
              <a:t> to act upon their pledge. </a:t>
            </a:r>
            <a:br>
              <a:rPr dirty="0"/>
            </a:br>
            <a:br>
              <a:rPr dirty="0"/>
            </a:br>
            <a:r>
              <a:rPr dirty="0"/>
              <a:t>2.	 Faith means to live in accordance with the commandments of the</a:t>
            </a:r>
            <a:br>
              <a:rPr dirty="0"/>
            </a:br>
            <a:r>
              <a:rPr dirty="0"/>
              <a:t>Almighty God and seek to please Him by performing good actions and</a:t>
            </a:r>
            <a:br>
              <a:rPr dirty="0"/>
            </a:br>
            <a:r>
              <a:rPr dirty="0"/>
              <a:t>saying good words. </a:t>
            </a:r>
            <a:br>
              <a:rPr dirty="0"/>
            </a:br>
            <a:br>
              <a:rPr dirty="0"/>
            </a:br>
            <a:r>
              <a:rPr dirty="0"/>
              <a:t>3.	The Promised Messiah </a:t>
            </a:r>
            <a:r>
              <a:rPr sz="2100" dirty="0"/>
              <a:t>(peace be on him) </a:t>
            </a:r>
            <a:r>
              <a:rPr dirty="0"/>
              <a:t>said that those who become slaves of the world and devote themselves to the worldly pleasures alone, they are overcome by the Satan who vanquishes them.</a:t>
            </a:r>
            <a:br>
              <a:rPr dirty="0"/>
            </a:br>
            <a:br>
              <a:rPr dirty="0"/>
            </a:br>
            <a:r>
              <a:rPr lang="en-US" dirty="0"/>
              <a:t>4</a:t>
            </a:r>
            <a:r>
              <a:rPr dirty="0"/>
              <a:t>.	God blesses the sincerity of and confers His nearness to those who serve</a:t>
            </a:r>
            <a:br>
              <a:rPr dirty="0"/>
            </a:br>
            <a:r>
              <a:rPr dirty="0"/>
              <a:t>faith while feeling its pain.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3" name="TextBox 6"/>
          <p:cNvSpPr txBox="1"/>
          <p:nvPr/>
        </p:nvSpPr>
        <p:spPr>
          <a:xfrm>
            <a:off x="4638831" y="352889"/>
            <a:ext cx="3995437" cy="54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600">
                <a:solidFill>
                  <a:srgbClr val="FFFFFF"/>
                </a:solidFill>
              </a:defRPr>
            </a:lvl1pPr>
          </a:lstStyle>
          <a:p>
            <a:r>
              <a:rPr dirty="0"/>
              <a:t>Open Discussion</a:t>
            </a:r>
          </a:p>
        </p:txBody>
      </p:sp>
      <p:sp>
        <p:nvSpPr>
          <p:cNvPr id="504" name="Title 1"/>
          <p:cNvSpPr txBox="1"/>
          <p:nvPr/>
        </p:nvSpPr>
        <p:spPr>
          <a:xfrm>
            <a:off x="779968" y="2125119"/>
            <a:ext cx="7795260" cy="1754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3600" b="1">
                <a:latin typeface="+mj-lt"/>
                <a:ea typeface="+mj-ea"/>
                <a:cs typeface="+mj-cs"/>
                <a:sym typeface="Helvetica"/>
              </a:defRPr>
            </a:lvl1pPr>
          </a:lstStyle>
          <a:p>
            <a:r>
              <a:rPr b="0" dirty="0"/>
              <a:t>As a Nasir, which aspect of this Friday Sermon, can I benefit the most from?</a:t>
            </a:r>
          </a:p>
        </p:txBody>
      </p:sp>
      <p:sp>
        <p:nvSpPr>
          <p:cNvPr id="505" name="TextBox 6"/>
          <p:cNvSpPr txBox="1"/>
          <p:nvPr/>
        </p:nvSpPr>
        <p:spPr>
          <a:xfrm>
            <a:off x="1954128" y="4170322"/>
            <a:ext cx="4642674" cy="6016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4000">
                <a:solidFill>
                  <a:srgbClr val="FF0000"/>
                </a:solidFill>
              </a:defRPr>
            </a:lvl1pPr>
          </a:lstStyle>
          <a:p>
            <a:r>
              <a:t>Share your thoughts!</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TotalTime>
  <Words>1535</Words>
  <Application>Microsoft Macintosh PowerPoint</Application>
  <PresentationFormat>On-screen Show (4:3)</PresentationFormat>
  <Paragraphs>92</Paragraphs>
  <Slides>18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American Typewriter</vt:lpstr>
      <vt:lpstr>Arial</vt:lpstr>
      <vt:lpstr>Calibri</vt:lpstr>
      <vt:lpstr>Helvetica</vt:lpstr>
      <vt:lpstr>Helvetica Light</vt:lpstr>
      <vt:lpstr>Hoefler Text</vt:lpstr>
      <vt:lpstr>Palatino</vt:lpstr>
      <vt:lpstr>Segoe UI</vt:lpstr>
      <vt:lpstr>Times New Roman</vt:lpstr>
      <vt:lpstr>Verdana</vt:lpstr>
      <vt:lpstr>Office Theme</vt:lpstr>
      <vt:lpstr>PowerPoint Presentation</vt:lpstr>
      <vt:lpstr>AGENDA</vt:lpstr>
      <vt:lpstr>PowerPoint Presentation</vt:lpstr>
      <vt:lpstr>     </vt:lpstr>
      <vt:lpstr>“Giving precedence to faith over worldly matters”   Friday Sermon, October 17, 2014</vt:lpstr>
      <vt:lpstr>PowerPoint Presentation</vt:lpstr>
      <vt:lpstr>PowerPoint Presentation</vt:lpstr>
      <vt:lpstr>1. Every Ahmadi makes a pledge: ‘I will give precedence to faith over worldly matters’. It is, therefore, imperative for each and every Ahmadi including the office-bearers of the Jama’at to act upon their pledge.   2.  Faith means to live in accordance with the commandments of the Almighty God and seek to please Him by performing good actions and saying good words.   3. The Promised Messiah (peace be on him) said that those who become slaves of the world and devote themselves to the worldly pleasures alone, they are overcome by the Satan who vanquishes them.  4. God blesses the sincerity of and confers His nearness to those who serve faith while feeling its pain. </vt:lpstr>
      <vt:lpstr>PowerPoint Presentation</vt:lpstr>
      <vt:lpstr>PowerPoint Presentation</vt:lpstr>
      <vt:lpstr>PowerPoint Presentation</vt:lpstr>
      <vt:lpstr>PowerPoint Presentation</vt:lpstr>
      <vt:lpstr>1. We must draw our own attention, more than ever, to understand the concept of giving precedence to faith over worldly matters.   2. The best thing is to render sacrifices that are timely and in accordance with the needs of the time. It is warrantable to pursue our personal desires and goals, but it is unwarrantable to pursue them at the cost of Faith.   3. God is not in need of anything of ours. It is indeed His grace and favor that He has told us that if we give precedence to faith over worldly matters we will attain His pleasure.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cp:revision>
  <dcterms:modified xsi:type="dcterms:W3CDTF">2020-02-26T02:05:11Z</dcterms:modified>
</cp:coreProperties>
</file>