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6" r:id="rId19"/>
    <p:sldId id="277" r:id="rId20"/>
    <p:sldId id="275" r:id="rId2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17" d="100"/>
          <a:sy n="117" d="100"/>
        </p:scale>
        <p:origin x="1928" y="1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90" name="Shape 490"/>
          <p:cNvSpPr>
            <a:spLocks noGrp="1" noRot="1" noChangeAspect="1"/>
          </p:cNvSpPr>
          <p:nvPr>
            <p:ph type="sldImg"/>
          </p:nvPr>
        </p:nvSpPr>
        <p:spPr>
          <a:xfrm>
            <a:off x="1143000" y="685800"/>
            <a:ext cx="4572000" cy="3429000"/>
          </a:xfrm>
          <a:prstGeom prst="rect">
            <a:avLst/>
          </a:prstGeom>
        </p:spPr>
        <p:txBody>
          <a:bodyPr/>
          <a:lstStyle/>
          <a:p>
            <a:endParaRPr/>
          </a:p>
        </p:txBody>
      </p:sp>
      <p:sp>
        <p:nvSpPr>
          <p:cNvPr id="491" name="Shape 49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92"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93"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1" name="Title Text"/>
          <p:cNvSpPr txBox="1">
            <a:spLocks noGrp="1"/>
          </p:cNvSpPr>
          <p:nvPr>
            <p:ph type="title"/>
          </p:nvPr>
        </p:nvSpPr>
        <p:spPr>
          <a:prstGeom prst="rect">
            <a:avLst/>
          </a:prstGeom>
        </p:spPr>
        <p:txBody>
          <a:bodyPr/>
          <a:lstStyle/>
          <a:p>
            <a:r>
              <a:t>Title Text</a:t>
            </a:r>
          </a:p>
        </p:txBody>
      </p:sp>
      <p:sp>
        <p:nvSpPr>
          <p:cNvPr id="10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722312" y="4406900"/>
            <a:ext cx="7772401" cy="1362075"/>
          </a:xfrm>
          <a:prstGeom prst="rect">
            <a:avLst/>
          </a:prstGeom>
        </p:spPr>
        <p:txBody>
          <a:bodyPr anchor="t"/>
          <a:lstStyle>
            <a:lvl1pPr algn="l">
              <a:defRPr sz="4000" b="1" cap="all">
                <a:latin typeface="+mj-lt"/>
                <a:ea typeface="+mj-ea"/>
                <a:cs typeface="+mj-cs"/>
                <a:sym typeface="Helvetica"/>
              </a:defRPr>
            </a:lvl1pPr>
          </a:lstStyle>
          <a:p>
            <a:r>
              <a:t>Title Text</a:t>
            </a:r>
          </a:p>
        </p:txBody>
      </p:sp>
      <p:sp>
        <p:nvSpPr>
          <p:cNvPr id="111" name="Body Level One…"/>
          <p:cNvSpPr txBox="1">
            <a:spLocks noGrp="1"/>
          </p:cNvSpPr>
          <p:nvPr>
            <p:ph type="body" sz="quarter" idx="1"/>
          </p:nvPr>
        </p:nvSpPr>
        <p:spPr>
          <a:xfrm>
            <a:off x="722312" y="2906713"/>
            <a:ext cx="7772401" cy="1500195"/>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19" name="Title Text"/>
          <p:cNvSpPr txBox="1">
            <a:spLocks noGrp="1"/>
          </p:cNvSpPr>
          <p:nvPr>
            <p:ph type="title"/>
          </p:nvPr>
        </p:nvSpPr>
        <p:spPr>
          <a:prstGeom prst="rect">
            <a:avLst/>
          </a:prstGeom>
        </p:spPr>
        <p:txBody>
          <a:bodyPr/>
          <a:lstStyle/>
          <a:p>
            <a:r>
              <a:t>Title Text</a:t>
            </a:r>
          </a:p>
        </p:txBody>
      </p:sp>
      <p:sp>
        <p:nvSpPr>
          <p:cNvPr id="120"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28" name="Title Text"/>
          <p:cNvSpPr txBox="1">
            <a:spLocks noGrp="1"/>
          </p:cNvSpPr>
          <p:nvPr>
            <p:ph type="title"/>
          </p:nvPr>
        </p:nvSpPr>
        <p:spPr>
          <a:prstGeom prst="rect">
            <a:avLst/>
          </a:prstGeom>
        </p:spPr>
        <p:txBody>
          <a:bodyPr/>
          <a:lstStyle/>
          <a:p>
            <a:r>
              <a:t>Title Text</a:t>
            </a:r>
          </a:p>
        </p:txBody>
      </p:sp>
      <p:sp>
        <p:nvSpPr>
          <p:cNvPr id="129"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j-lt"/>
                <a:ea typeface="+mj-ea"/>
                <a:cs typeface="+mj-cs"/>
                <a:sym typeface="Helvetica"/>
              </a:defRPr>
            </a:lvl1pPr>
            <a:lvl2pPr marL="0" indent="0">
              <a:spcBef>
                <a:spcPts val="500"/>
              </a:spcBef>
              <a:buSzTx/>
              <a:buFontTx/>
              <a:buNone/>
              <a:defRPr sz="2400" b="1">
                <a:latin typeface="+mj-lt"/>
                <a:ea typeface="+mj-ea"/>
                <a:cs typeface="+mj-cs"/>
                <a:sym typeface="Helvetica"/>
              </a:defRPr>
            </a:lvl2pPr>
            <a:lvl3pPr marL="0" indent="0">
              <a:spcBef>
                <a:spcPts val="500"/>
              </a:spcBef>
              <a:buSzTx/>
              <a:buFontTx/>
              <a:buNone/>
              <a:defRPr sz="2400" b="1">
                <a:latin typeface="+mj-lt"/>
                <a:ea typeface="+mj-ea"/>
                <a:cs typeface="+mj-cs"/>
                <a:sym typeface="Helvetica"/>
              </a:defRPr>
            </a:lvl3pPr>
            <a:lvl4pPr marL="0" indent="0">
              <a:spcBef>
                <a:spcPts val="500"/>
              </a:spcBef>
              <a:buSzTx/>
              <a:buFontTx/>
              <a:buNone/>
              <a:defRPr sz="2400" b="1">
                <a:latin typeface="+mj-lt"/>
                <a:ea typeface="+mj-ea"/>
                <a:cs typeface="+mj-cs"/>
                <a:sym typeface="Helvetica"/>
              </a:defRPr>
            </a:lvl4pPr>
            <a:lvl5pPr marL="0" indent="0">
              <a:spcBef>
                <a:spcPts val="500"/>
              </a:spcBef>
              <a:buSzTx/>
              <a:buFontTx/>
              <a:buNone/>
              <a:defRPr sz="2400" b="1">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30" name="Text Placeholder 4"/>
          <p:cNvSpPr>
            <a:spLocks noGrp="1"/>
          </p:cNvSpPr>
          <p:nvPr>
            <p:ph type="body" sz="quarter" idx="13"/>
          </p:nvPr>
        </p:nvSpPr>
        <p:spPr>
          <a:xfrm>
            <a:off x="4645025" y="1535112"/>
            <a:ext cx="4041775" cy="639770"/>
          </a:xfrm>
          <a:prstGeom prst="rect">
            <a:avLst/>
          </a:prstGeom>
        </p:spPr>
        <p:txBody>
          <a:bodyPr anchor="b"/>
          <a:lstStyle/>
          <a:p>
            <a:endParaRPr/>
          </a:p>
        </p:txBody>
      </p:sp>
      <p:sp>
        <p:nvSpPr>
          <p:cNvPr id="1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38" name="Title Text"/>
          <p:cNvSpPr txBox="1">
            <a:spLocks noGrp="1"/>
          </p:cNvSpPr>
          <p:nvPr>
            <p:ph type="title"/>
          </p:nvPr>
        </p:nvSpPr>
        <p:spPr>
          <a:prstGeom prst="rect">
            <a:avLst/>
          </a:prstGeom>
        </p:spPr>
        <p:txBody>
          <a:bodyPr/>
          <a:lstStyle/>
          <a:p>
            <a:r>
              <a:t>Title Text</a:t>
            </a:r>
          </a:p>
        </p:txBody>
      </p:sp>
      <p:sp>
        <p:nvSpPr>
          <p:cNvPr id="1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53" name="Title Text"/>
          <p:cNvSpPr txBox="1">
            <a:spLocks noGrp="1"/>
          </p:cNvSpPr>
          <p:nvPr>
            <p:ph type="title"/>
          </p:nvPr>
        </p:nvSpPr>
        <p:spPr>
          <a:xfrm>
            <a:off x="457200" y="273050"/>
            <a:ext cx="3008316" cy="1162050"/>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154"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5"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1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1792288" y="4800600"/>
            <a:ext cx="5486404" cy="566738"/>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164" name="Picture Placeholder 2"/>
          <p:cNvSpPr>
            <a:spLocks noGrp="1"/>
          </p:cNvSpPr>
          <p:nvPr>
            <p:ph type="pic" sz="half" idx="13"/>
          </p:nvPr>
        </p:nvSpPr>
        <p:spPr>
          <a:xfrm>
            <a:off x="1792288" y="612775"/>
            <a:ext cx="5486404" cy="4114800"/>
          </a:xfrm>
          <a:prstGeom prst="rect">
            <a:avLst/>
          </a:prstGeom>
        </p:spPr>
        <p:txBody>
          <a:bodyPr lIns="91439" tIns="45719" rIns="91439" bIns="45719">
            <a:noAutofit/>
          </a:bodyPr>
          <a:lstStyle/>
          <a:p>
            <a:endParaRPr/>
          </a:p>
        </p:txBody>
      </p:sp>
      <p:sp>
        <p:nvSpPr>
          <p:cNvPr id="165" name="Body Level One…"/>
          <p:cNvSpPr txBox="1">
            <a:spLocks noGrp="1"/>
          </p:cNvSpPr>
          <p:nvPr>
            <p:ph type="body" sz="quarter" idx="1"/>
          </p:nvPr>
        </p:nvSpPr>
        <p:spPr>
          <a:xfrm>
            <a:off x="1792288" y="5367337"/>
            <a:ext cx="5486404" cy="804870"/>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73"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74"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82" name="Title Text"/>
          <p:cNvSpPr txBox="1">
            <a:spLocks noGrp="1"/>
          </p:cNvSpPr>
          <p:nvPr>
            <p:ph type="title"/>
          </p:nvPr>
        </p:nvSpPr>
        <p:spPr>
          <a:prstGeom prst="rect">
            <a:avLst/>
          </a:prstGeom>
        </p:spPr>
        <p:txBody>
          <a:bodyPr/>
          <a:lstStyle/>
          <a:p>
            <a:r>
              <a:t>Title Text</a:t>
            </a:r>
          </a:p>
        </p:txBody>
      </p:sp>
      <p:sp>
        <p:nvSpPr>
          <p:cNvPr id="18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91" name="Title Text"/>
          <p:cNvSpPr txBox="1">
            <a:spLocks noGrp="1"/>
          </p:cNvSpPr>
          <p:nvPr>
            <p:ph type="title"/>
          </p:nvPr>
        </p:nvSpPr>
        <p:spPr>
          <a:xfrm>
            <a:off x="722312" y="4406900"/>
            <a:ext cx="7772401" cy="1362075"/>
          </a:xfrm>
          <a:prstGeom prst="rect">
            <a:avLst/>
          </a:prstGeom>
        </p:spPr>
        <p:txBody>
          <a:bodyPr anchor="t"/>
          <a:lstStyle>
            <a:lvl1pPr algn="l">
              <a:defRPr sz="4000" b="1" cap="all">
                <a:latin typeface="+mj-lt"/>
                <a:ea typeface="+mj-ea"/>
                <a:cs typeface="+mj-cs"/>
                <a:sym typeface="Helvetica"/>
              </a:defRPr>
            </a:lvl1pPr>
          </a:lstStyle>
          <a:p>
            <a:r>
              <a:t>Title Text</a:t>
            </a:r>
          </a:p>
        </p:txBody>
      </p:sp>
      <p:sp>
        <p:nvSpPr>
          <p:cNvPr id="192" name="Body Level One…"/>
          <p:cNvSpPr txBox="1">
            <a:spLocks noGrp="1"/>
          </p:cNvSpPr>
          <p:nvPr>
            <p:ph type="body" sz="quarter" idx="1"/>
          </p:nvPr>
        </p:nvSpPr>
        <p:spPr>
          <a:xfrm>
            <a:off x="722312" y="2906713"/>
            <a:ext cx="7772401" cy="1500195"/>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00" name="Title Text"/>
          <p:cNvSpPr txBox="1">
            <a:spLocks noGrp="1"/>
          </p:cNvSpPr>
          <p:nvPr>
            <p:ph type="title"/>
          </p:nvPr>
        </p:nvSpPr>
        <p:spPr>
          <a:prstGeom prst="rect">
            <a:avLst/>
          </a:prstGeom>
        </p:spPr>
        <p:txBody>
          <a:bodyPr/>
          <a:lstStyle/>
          <a:p>
            <a:r>
              <a:t>Title Text</a:t>
            </a:r>
          </a:p>
        </p:txBody>
      </p:sp>
      <p:sp>
        <p:nvSpPr>
          <p:cNvPr id="201"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09" name="Title Text"/>
          <p:cNvSpPr txBox="1">
            <a:spLocks noGrp="1"/>
          </p:cNvSpPr>
          <p:nvPr>
            <p:ph type="title"/>
          </p:nvPr>
        </p:nvSpPr>
        <p:spPr>
          <a:prstGeom prst="rect">
            <a:avLst/>
          </a:prstGeom>
        </p:spPr>
        <p:txBody>
          <a:bodyPr/>
          <a:lstStyle/>
          <a:p>
            <a:r>
              <a:t>Title Text</a:t>
            </a:r>
          </a:p>
        </p:txBody>
      </p:sp>
      <p:sp>
        <p:nvSpPr>
          <p:cNvPr id="210"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j-lt"/>
                <a:ea typeface="+mj-ea"/>
                <a:cs typeface="+mj-cs"/>
                <a:sym typeface="Helvetica"/>
              </a:defRPr>
            </a:lvl1pPr>
            <a:lvl2pPr marL="0" indent="0">
              <a:spcBef>
                <a:spcPts val="500"/>
              </a:spcBef>
              <a:buSzTx/>
              <a:buFontTx/>
              <a:buNone/>
              <a:defRPr sz="2400" b="1">
                <a:latin typeface="+mj-lt"/>
                <a:ea typeface="+mj-ea"/>
                <a:cs typeface="+mj-cs"/>
                <a:sym typeface="Helvetica"/>
              </a:defRPr>
            </a:lvl2pPr>
            <a:lvl3pPr marL="0" indent="0">
              <a:spcBef>
                <a:spcPts val="500"/>
              </a:spcBef>
              <a:buSzTx/>
              <a:buFontTx/>
              <a:buNone/>
              <a:defRPr sz="2400" b="1">
                <a:latin typeface="+mj-lt"/>
                <a:ea typeface="+mj-ea"/>
                <a:cs typeface="+mj-cs"/>
                <a:sym typeface="Helvetica"/>
              </a:defRPr>
            </a:lvl3pPr>
            <a:lvl4pPr marL="0" indent="0">
              <a:spcBef>
                <a:spcPts val="500"/>
              </a:spcBef>
              <a:buSzTx/>
              <a:buFontTx/>
              <a:buNone/>
              <a:defRPr sz="2400" b="1">
                <a:latin typeface="+mj-lt"/>
                <a:ea typeface="+mj-ea"/>
                <a:cs typeface="+mj-cs"/>
                <a:sym typeface="Helvetica"/>
              </a:defRPr>
            </a:lvl4pPr>
            <a:lvl5pPr marL="0" indent="0">
              <a:spcBef>
                <a:spcPts val="500"/>
              </a:spcBef>
              <a:buSzTx/>
              <a:buFontTx/>
              <a:buNone/>
              <a:defRPr sz="2400" b="1">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211" name="Text Placeholder 4"/>
          <p:cNvSpPr>
            <a:spLocks noGrp="1"/>
          </p:cNvSpPr>
          <p:nvPr>
            <p:ph type="body" sz="quarter" idx="13"/>
          </p:nvPr>
        </p:nvSpPr>
        <p:spPr>
          <a:xfrm>
            <a:off x="4645025" y="1535112"/>
            <a:ext cx="4041775" cy="639770"/>
          </a:xfrm>
          <a:prstGeom prst="rect">
            <a:avLst/>
          </a:prstGeom>
        </p:spPr>
        <p:txBody>
          <a:bodyPr anchor="b"/>
          <a:lstStyle/>
          <a:p>
            <a:endParaRPr/>
          </a:p>
        </p:txBody>
      </p:sp>
      <p:sp>
        <p:nvSpPr>
          <p:cNvPr id="2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19" name="Title Text"/>
          <p:cNvSpPr txBox="1">
            <a:spLocks noGrp="1"/>
          </p:cNvSpPr>
          <p:nvPr>
            <p:ph type="title"/>
          </p:nvPr>
        </p:nvSpPr>
        <p:spPr>
          <a:prstGeom prst="rect">
            <a:avLst/>
          </a:prstGeom>
        </p:spPr>
        <p:txBody>
          <a:bodyPr/>
          <a:lstStyle/>
          <a:p>
            <a:r>
              <a:t>Title Text</a:t>
            </a:r>
          </a:p>
        </p:txBody>
      </p:sp>
      <p:sp>
        <p:nvSpPr>
          <p:cNvPr id="2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34" name="Title Text"/>
          <p:cNvSpPr txBox="1">
            <a:spLocks noGrp="1"/>
          </p:cNvSpPr>
          <p:nvPr>
            <p:ph type="title"/>
          </p:nvPr>
        </p:nvSpPr>
        <p:spPr>
          <a:xfrm>
            <a:off x="457200" y="273050"/>
            <a:ext cx="3008316" cy="1162050"/>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235"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6"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2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44" name="Title Text"/>
          <p:cNvSpPr txBox="1">
            <a:spLocks noGrp="1"/>
          </p:cNvSpPr>
          <p:nvPr>
            <p:ph type="title"/>
          </p:nvPr>
        </p:nvSpPr>
        <p:spPr>
          <a:xfrm>
            <a:off x="1792288" y="4800600"/>
            <a:ext cx="5486404" cy="566738"/>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245" name="Picture Placeholder 2"/>
          <p:cNvSpPr>
            <a:spLocks noGrp="1"/>
          </p:cNvSpPr>
          <p:nvPr>
            <p:ph type="pic" sz="half" idx="13"/>
          </p:nvPr>
        </p:nvSpPr>
        <p:spPr>
          <a:xfrm>
            <a:off x="1792288" y="612775"/>
            <a:ext cx="5486404" cy="4114800"/>
          </a:xfrm>
          <a:prstGeom prst="rect">
            <a:avLst/>
          </a:prstGeom>
        </p:spPr>
        <p:txBody>
          <a:bodyPr lIns="91439" tIns="45719" rIns="91439" bIns="45719">
            <a:noAutofit/>
          </a:bodyPr>
          <a:lstStyle/>
          <a:p>
            <a:endParaRPr/>
          </a:p>
        </p:txBody>
      </p:sp>
      <p:sp>
        <p:nvSpPr>
          <p:cNvPr id="246" name="Body Level One…"/>
          <p:cNvSpPr txBox="1">
            <a:spLocks noGrp="1"/>
          </p:cNvSpPr>
          <p:nvPr>
            <p:ph type="body" sz="quarter" idx="1"/>
          </p:nvPr>
        </p:nvSpPr>
        <p:spPr>
          <a:xfrm>
            <a:off x="1792288" y="5367337"/>
            <a:ext cx="5486404" cy="804870"/>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2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54"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255"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63" name="Title Text"/>
          <p:cNvSpPr txBox="1">
            <a:spLocks noGrp="1"/>
          </p:cNvSpPr>
          <p:nvPr>
            <p:ph type="title"/>
          </p:nvPr>
        </p:nvSpPr>
        <p:spPr>
          <a:prstGeom prst="rect">
            <a:avLst/>
          </a:prstGeom>
        </p:spPr>
        <p:txBody>
          <a:bodyPr/>
          <a:lstStyle/>
          <a:p>
            <a:r>
              <a:t>Title Text</a:t>
            </a:r>
          </a:p>
        </p:txBody>
      </p:sp>
      <p:sp>
        <p:nvSpPr>
          <p:cNvPr id="26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lgn="l">
              <a:defRPr sz="4000" b="1" cap="all">
                <a:latin typeface="+mj-lt"/>
                <a:ea typeface="+mj-ea"/>
                <a:cs typeface="+mj-cs"/>
                <a:sym typeface="Helvetica"/>
              </a:defRPr>
            </a:lvl1pPr>
          </a:lstStyle>
          <a:p>
            <a:r>
              <a:t>Title Text</a:t>
            </a:r>
          </a:p>
        </p:txBody>
      </p:sp>
      <p:sp>
        <p:nvSpPr>
          <p:cNvPr id="30" name="Body Level One…"/>
          <p:cNvSpPr txBox="1">
            <a:spLocks noGrp="1"/>
          </p:cNvSpPr>
          <p:nvPr>
            <p:ph type="body" sz="quarter" idx="1"/>
          </p:nvPr>
        </p:nvSpPr>
        <p:spPr>
          <a:xfrm>
            <a:off x="722312" y="2906713"/>
            <a:ext cx="7772401" cy="1500195"/>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72" name="Title Text"/>
          <p:cNvSpPr txBox="1">
            <a:spLocks noGrp="1"/>
          </p:cNvSpPr>
          <p:nvPr>
            <p:ph type="title"/>
          </p:nvPr>
        </p:nvSpPr>
        <p:spPr>
          <a:xfrm>
            <a:off x="722312" y="4406900"/>
            <a:ext cx="7772401" cy="1362075"/>
          </a:xfrm>
          <a:prstGeom prst="rect">
            <a:avLst/>
          </a:prstGeom>
        </p:spPr>
        <p:txBody>
          <a:bodyPr anchor="t"/>
          <a:lstStyle>
            <a:lvl1pPr algn="l">
              <a:defRPr sz="4000" b="1" cap="all">
                <a:latin typeface="+mj-lt"/>
                <a:ea typeface="+mj-ea"/>
                <a:cs typeface="+mj-cs"/>
                <a:sym typeface="Helvetica"/>
              </a:defRPr>
            </a:lvl1pPr>
          </a:lstStyle>
          <a:p>
            <a:r>
              <a:t>Title Text</a:t>
            </a:r>
          </a:p>
        </p:txBody>
      </p:sp>
      <p:sp>
        <p:nvSpPr>
          <p:cNvPr id="273" name="Body Level One…"/>
          <p:cNvSpPr txBox="1">
            <a:spLocks noGrp="1"/>
          </p:cNvSpPr>
          <p:nvPr>
            <p:ph type="body" sz="quarter" idx="1"/>
          </p:nvPr>
        </p:nvSpPr>
        <p:spPr>
          <a:xfrm>
            <a:off x="722312" y="2906713"/>
            <a:ext cx="7772401" cy="1500195"/>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81" name="Title Text"/>
          <p:cNvSpPr txBox="1">
            <a:spLocks noGrp="1"/>
          </p:cNvSpPr>
          <p:nvPr>
            <p:ph type="title"/>
          </p:nvPr>
        </p:nvSpPr>
        <p:spPr>
          <a:prstGeom prst="rect">
            <a:avLst/>
          </a:prstGeom>
        </p:spPr>
        <p:txBody>
          <a:bodyPr/>
          <a:lstStyle/>
          <a:p>
            <a:r>
              <a:t>Title Text</a:t>
            </a:r>
          </a:p>
        </p:txBody>
      </p:sp>
      <p:sp>
        <p:nvSpPr>
          <p:cNvPr id="282"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90" name="Title Text"/>
          <p:cNvSpPr txBox="1">
            <a:spLocks noGrp="1"/>
          </p:cNvSpPr>
          <p:nvPr>
            <p:ph type="title"/>
          </p:nvPr>
        </p:nvSpPr>
        <p:spPr>
          <a:prstGeom prst="rect">
            <a:avLst/>
          </a:prstGeom>
        </p:spPr>
        <p:txBody>
          <a:bodyPr/>
          <a:lstStyle/>
          <a:p>
            <a:r>
              <a:t>Title Text</a:t>
            </a:r>
          </a:p>
        </p:txBody>
      </p:sp>
      <p:sp>
        <p:nvSpPr>
          <p:cNvPr id="291"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j-lt"/>
                <a:ea typeface="+mj-ea"/>
                <a:cs typeface="+mj-cs"/>
                <a:sym typeface="Helvetica"/>
              </a:defRPr>
            </a:lvl1pPr>
            <a:lvl2pPr marL="0" indent="0">
              <a:spcBef>
                <a:spcPts val="500"/>
              </a:spcBef>
              <a:buSzTx/>
              <a:buFontTx/>
              <a:buNone/>
              <a:defRPr sz="2400" b="1">
                <a:latin typeface="+mj-lt"/>
                <a:ea typeface="+mj-ea"/>
                <a:cs typeface="+mj-cs"/>
                <a:sym typeface="Helvetica"/>
              </a:defRPr>
            </a:lvl2pPr>
            <a:lvl3pPr marL="0" indent="0">
              <a:spcBef>
                <a:spcPts val="500"/>
              </a:spcBef>
              <a:buSzTx/>
              <a:buFontTx/>
              <a:buNone/>
              <a:defRPr sz="2400" b="1">
                <a:latin typeface="+mj-lt"/>
                <a:ea typeface="+mj-ea"/>
                <a:cs typeface="+mj-cs"/>
                <a:sym typeface="Helvetica"/>
              </a:defRPr>
            </a:lvl3pPr>
            <a:lvl4pPr marL="0" indent="0">
              <a:spcBef>
                <a:spcPts val="500"/>
              </a:spcBef>
              <a:buSzTx/>
              <a:buFontTx/>
              <a:buNone/>
              <a:defRPr sz="2400" b="1">
                <a:latin typeface="+mj-lt"/>
                <a:ea typeface="+mj-ea"/>
                <a:cs typeface="+mj-cs"/>
                <a:sym typeface="Helvetica"/>
              </a:defRPr>
            </a:lvl4pPr>
            <a:lvl5pPr marL="0" indent="0">
              <a:spcBef>
                <a:spcPts val="500"/>
              </a:spcBef>
              <a:buSzTx/>
              <a:buFontTx/>
              <a:buNone/>
              <a:defRPr sz="2400" b="1">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292" name="Text Placeholder 4"/>
          <p:cNvSpPr>
            <a:spLocks noGrp="1"/>
          </p:cNvSpPr>
          <p:nvPr>
            <p:ph type="body" sz="quarter" idx="13"/>
          </p:nvPr>
        </p:nvSpPr>
        <p:spPr>
          <a:xfrm>
            <a:off x="4645025" y="1535112"/>
            <a:ext cx="4041775" cy="639770"/>
          </a:xfrm>
          <a:prstGeom prst="rect">
            <a:avLst/>
          </a:prstGeom>
        </p:spPr>
        <p:txBody>
          <a:bodyPr anchor="b"/>
          <a:lstStyle/>
          <a:p>
            <a:endParaRPr/>
          </a:p>
        </p:txBody>
      </p:sp>
      <p:sp>
        <p:nvSpPr>
          <p:cNvPr id="2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00" name="Title Text"/>
          <p:cNvSpPr txBox="1">
            <a:spLocks noGrp="1"/>
          </p:cNvSpPr>
          <p:nvPr>
            <p:ph type="title"/>
          </p:nvPr>
        </p:nvSpPr>
        <p:spPr>
          <a:prstGeom prst="rect">
            <a:avLst/>
          </a:prstGeom>
        </p:spPr>
        <p:txBody>
          <a:bodyPr/>
          <a:lstStyle/>
          <a:p>
            <a:r>
              <a:t>Title Text</a:t>
            </a:r>
          </a:p>
        </p:txBody>
      </p:sp>
      <p:sp>
        <p:nvSpPr>
          <p:cNvPr id="3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15" name="Title Text"/>
          <p:cNvSpPr txBox="1">
            <a:spLocks noGrp="1"/>
          </p:cNvSpPr>
          <p:nvPr>
            <p:ph type="title"/>
          </p:nvPr>
        </p:nvSpPr>
        <p:spPr>
          <a:xfrm>
            <a:off x="457200" y="273050"/>
            <a:ext cx="3008316" cy="1162050"/>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316"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7"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3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25" name="Title Text"/>
          <p:cNvSpPr txBox="1">
            <a:spLocks noGrp="1"/>
          </p:cNvSpPr>
          <p:nvPr>
            <p:ph type="title"/>
          </p:nvPr>
        </p:nvSpPr>
        <p:spPr>
          <a:xfrm>
            <a:off x="1792288" y="4800600"/>
            <a:ext cx="5486404" cy="566738"/>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326" name="Picture Placeholder 2"/>
          <p:cNvSpPr>
            <a:spLocks noGrp="1"/>
          </p:cNvSpPr>
          <p:nvPr>
            <p:ph type="pic" sz="half" idx="13"/>
          </p:nvPr>
        </p:nvSpPr>
        <p:spPr>
          <a:xfrm>
            <a:off x="1792288" y="612775"/>
            <a:ext cx="5486404" cy="4114800"/>
          </a:xfrm>
          <a:prstGeom prst="rect">
            <a:avLst/>
          </a:prstGeom>
        </p:spPr>
        <p:txBody>
          <a:bodyPr lIns="91439" tIns="45719" rIns="91439" bIns="45719">
            <a:noAutofit/>
          </a:bodyPr>
          <a:lstStyle/>
          <a:p>
            <a:endParaRPr/>
          </a:p>
        </p:txBody>
      </p:sp>
      <p:sp>
        <p:nvSpPr>
          <p:cNvPr id="327" name="Body Level One…"/>
          <p:cNvSpPr txBox="1">
            <a:spLocks noGrp="1"/>
          </p:cNvSpPr>
          <p:nvPr>
            <p:ph type="body" sz="quarter" idx="1"/>
          </p:nvPr>
        </p:nvSpPr>
        <p:spPr>
          <a:xfrm>
            <a:off x="1792288" y="5367337"/>
            <a:ext cx="5486404" cy="804870"/>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3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35" name="dingbat_hd.png" descr="dingbat_hd.png"/>
          <p:cNvPicPr>
            <a:picLocks noChangeAspect="1"/>
          </p:cNvPicPr>
          <p:nvPr/>
        </p:nvPicPr>
        <p:blipFill>
          <a:blip r:embed="rId3"/>
          <a:stretch>
            <a:fillRect/>
          </a:stretch>
        </p:blipFill>
        <p:spPr>
          <a:xfrm>
            <a:off x="1967370" y="3701355"/>
            <a:ext cx="5209260" cy="276828"/>
          </a:xfrm>
          <a:prstGeom prst="rect">
            <a:avLst/>
          </a:prstGeom>
          <a:ln w="12700">
            <a:miter lim="400000"/>
          </a:ln>
        </p:spPr>
      </p:pic>
      <p:sp>
        <p:nvSpPr>
          <p:cNvPr id="336" name="Title Text"/>
          <p:cNvSpPr txBox="1">
            <a:spLocks noGrp="1"/>
          </p:cNvSpPr>
          <p:nvPr>
            <p:ph type="title"/>
          </p:nvPr>
        </p:nvSpPr>
        <p:spPr>
          <a:xfrm>
            <a:off x="1294804" y="1598412"/>
            <a:ext cx="6554393" cy="1982393"/>
          </a:xfrm>
          <a:prstGeom prst="rect">
            <a:avLst/>
          </a:prstGeom>
        </p:spPr>
        <p:txBody>
          <a:bodyPr lIns="35716" tIns="35716" rIns="35716" bIns="35716" anchor="b"/>
          <a:lstStyle>
            <a:lvl1pPr defTabSz="410749">
              <a:defRPr sz="5300">
                <a:solidFill>
                  <a:srgbClr val="F4D799"/>
                </a:solidFill>
                <a:effectLst>
                  <a:outerShdw blurRad="25400" dist="25400" dir="16200000" rotWithShape="0">
                    <a:srgbClr val="000000">
                      <a:alpha val="34000"/>
                    </a:srgbClr>
                  </a:outerShdw>
                </a:effectLst>
                <a:latin typeface="Hoefler Text"/>
                <a:ea typeface="Hoefler Text"/>
                <a:cs typeface="Hoefler Text"/>
                <a:sym typeface="Hoefler Text"/>
              </a:defRPr>
            </a:lvl1pPr>
          </a:lstStyle>
          <a:p>
            <a:r>
              <a:t>Title Text</a:t>
            </a:r>
          </a:p>
        </p:txBody>
      </p:sp>
      <p:sp>
        <p:nvSpPr>
          <p:cNvPr id="337" name="Body Level One…"/>
          <p:cNvSpPr txBox="1">
            <a:spLocks noGrp="1"/>
          </p:cNvSpPr>
          <p:nvPr>
            <p:ph type="body" sz="quarter" idx="1"/>
          </p:nvPr>
        </p:nvSpPr>
        <p:spPr>
          <a:xfrm>
            <a:off x="1294804" y="4152305"/>
            <a:ext cx="6554393" cy="991203"/>
          </a:xfrm>
          <a:prstGeom prst="rect">
            <a:avLst/>
          </a:prstGeom>
        </p:spPr>
        <p:txBody>
          <a:bodyPr lIns="35716" tIns="35716" rIns="35716" bIns="35716"/>
          <a:lstStyle>
            <a:lvl1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1pPr>
            <a:lvl2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2pPr>
            <a:lvl3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3pPr>
            <a:lvl4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4pPr>
            <a:lvl5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38" name="Slide Number"/>
          <p:cNvSpPr txBox="1">
            <a:spLocks noGrp="1"/>
          </p:cNvSpPr>
          <p:nvPr>
            <p:ph type="sldNum" sz="quarter" idx="2"/>
          </p:nvPr>
        </p:nvSpPr>
        <p:spPr>
          <a:xfrm>
            <a:off x="4404426" y="6576616"/>
            <a:ext cx="261933" cy="312733"/>
          </a:xfrm>
          <a:prstGeom prst="rect">
            <a:avLst/>
          </a:prstGeom>
        </p:spPr>
        <p:txBody>
          <a:bodyPr lIns="35716" tIns="35716" rIns="35716" bIns="35716"/>
          <a:lstStyle>
            <a:lvl1pPr algn="l">
              <a:defRPr sz="1400" b="1" i="1">
                <a:solidFill>
                  <a:srgbClr val="F4E1B9"/>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45" name="Shape 21"/>
          <p:cNvSpPr>
            <a:spLocks noGrp="1"/>
          </p:cNvSpPr>
          <p:nvPr>
            <p:ph type="pic" sz="half" idx="13"/>
          </p:nvPr>
        </p:nvSpPr>
        <p:spPr>
          <a:xfrm>
            <a:off x="1660922" y="651868"/>
            <a:ext cx="5827799" cy="4104708"/>
          </a:xfrm>
          <a:prstGeom prst="rect">
            <a:avLst/>
          </a:prstGeom>
        </p:spPr>
        <p:txBody>
          <a:bodyPr lIns="91439" tIns="45719" rIns="91439" bIns="45719">
            <a:noAutofit/>
          </a:bodyPr>
          <a:lstStyle/>
          <a:p>
            <a:endParaRPr/>
          </a:p>
        </p:txBody>
      </p:sp>
      <p:sp>
        <p:nvSpPr>
          <p:cNvPr id="346" name="Title Text"/>
          <p:cNvSpPr txBox="1">
            <a:spLocks noGrp="1"/>
          </p:cNvSpPr>
          <p:nvPr>
            <p:ph type="title"/>
          </p:nvPr>
        </p:nvSpPr>
        <p:spPr>
          <a:xfrm>
            <a:off x="1294804" y="4911328"/>
            <a:ext cx="6554393" cy="866188"/>
          </a:xfrm>
          <a:prstGeom prst="rect">
            <a:avLst/>
          </a:prstGeom>
        </p:spPr>
        <p:txBody>
          <a:bodyPr lIns="35716" tIns="35716" rIns="35716" bIns="35716"/>
          <a:lstStyle>
            <a:lvl1pPr defTabSz="410749">
              <a:defRPr sz="5300">
                <a:solidFill>
                  <a:srgbClr val="F4D799"/>
                </a:solidFill>
                <a:effectLst>
                  <a:outerShdw blurRad="25400" dist="25400" dir="16200000" rotWithShape="0">
                    <a:srgbClr val="000000">
                      <a:alpha val="34000"/>
                    </a:srgbClr>
                  </a:outerShdw>
                </a:effectLst>
                <a:latin typeface="Hoefler Text"/>
                <a:ea typeface="Hoefler Text"/>
                <a:cs typeface="Hoefler Text"/>
                <a:sym typeface="Hoefler Text"/>
              </a:defRPr>
            </a:lvl1pPr>
          </a:lstStyle>
          <a:p>
            <a:r>
              <a:t>Title Text</a:t>
            </a:r>
          </a:p>
        </p:txBody>
      </p:sp>
      <p:sp>
        <p:nvSpPr>
          <p:cNvPr id="347" name="Body Level One…"/>
          <p:cNvSpPr txBox="1">
            <a:spLocks noGrp="1"/>
          </p:cNvSpPr>
          <p:nvPr>
            <p:ph type="body" sz="quarter" idx="1"/>
          </p:nvPr>
        </p:nvSpPr>
        <p:spPr>
          <a:xfrm>
            <a:off x="1294804" y="5768578"/>
            <a:ext cx="6554393" cy="455422"/>
          </a:xfrm>
          <a:prstGeom prst="rect">
            <a:avLst/>
          </a:prstGeom>
        </p:spPr>
        <p:txBody>
          <a:bodyPr lIns="35716" tIns="35716" rIns="35716" bIns="35716"/>
          <a:lstStyle>
            <a:lvl1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1pPr>
            <a:lvl2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2pPr>
            <a:lvl3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3pPr>
            <a:lvl4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4pPr>
            <a:lvl5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48" name="Slide Number"/>
          <p:cNvSpPr txBox="1">
            <a:spLocks noGrp="1"/>
          </p:cNvSpPr>
          <p:nvPr>
            <p:ph type="sldNum" sz="quarter" idx="2"/>
          </p:nvPr>
        </p:nvSpPr>
        <p:spPr>
          <a:xfrm>
            <a:off x="4404426" y="6576616"/>
            <a:ext cx="261933" cy="312733"/>
          </a:xfrm>
          <a:prstGeom prst="rect">
            <a:avLst/>
          </a:prstGeom>
        </p:spPr>
        <p:txBody>
          <a:bodyPr lIns="35716" tIns="35716" rIns="35716" bIns="35716"/>
          <a:lstStyle>
            <a:lvl1pPr algn="l">
              <a:defRPr sz="1400" b="1" i="1">
                <a:solidFill>
                  <a:srgbClr val="F4E1B9"/>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5" name="Title Text"/>
          <p:cNvSpPr txBox="1">
            <a:spLocks noGrp="1"/>
          </p:cNvSpPr>
          <p:nvPr>
            <p:ph type="title"/>
          </p:nvPr>
        </p:nvSpPr>
        <p:spPr>
          <a:xfrm>
            <a:off x="892969" y="2652116"/>
            <a:ext cx="7358065" cy="1553771"/>
          </a:xfrm>
          <a:prstGeom prst="rect">
            <a:avLst/>
          </a:prstGeom>
        </p:spPr>
        <p:txBody>
          <a:bodyPr lIns="35716" tIns="35716" rIns="35716" bIns="35716"/>
          <a:lstStyle>
            <a:lvl1pPr defTabSz="410749">
              <a:defRPr sz="4800">
                <a:solidFill>
                  <a:srgbClr val="BCB08F"/>
                </a:solidFill>
                <a:effectLst>
                  <a:outerShdw blurRad="12700" dist="12700" dir="16200000" rotWithShape="0">
                    <a:srgbClr val="000000">
                      <a:alpha val="50000"/>
                    </a:srgbClr>
                  </a:outerShdw>
                </a:effectLst>
                <a:latin typeface="Hoefler Text"/>
                <a:ea typeface="Hoefler Text"/>
                <a:cs typeface="Hoefler Text"/>
                <a:sym typeface="Hoefler Text"/>
              </a:defRPr>
            </a:lvl1pPr>
          </a:lstStyle>
          <a:p>
            <a:r>
              <a:t>Title Text</a:t>
            </a:r>
          </a:p>
        </p:txBody>
      </p:sp>
      <p:sp>
        <p:nvSpPr>
          <p:cNvPr id="356"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63" name="Shape 39"/>
          <p:cNvSpPr>
            <a:spLocks noGrp="1"/>
          </p:cNvSpPr>
          <p:nvPr>
            <p:ph type="pic" idx="13"/>
          </p:nvPr>
        </p:nvSpPr>
        <p:spPr>
          <a:xfrm>
            <a:off x="4083992" y="1205508"/>
            <a:ext cx="6673779" cy="4700560"/>
          </a:xfrm>
          <a:prstGeom prst="rect">
            <a:avLst/>
          </a:prstGeom>
        </p:spPr>
        <p:txBody>
          <a:bodyPr lIns="91439" tIns="45719" rIns="91439" bIns="45719">
            <a:noAutofit/>
          </a:bodyPr>
          <a:lstStyle/>
          <a:p>
            <a:endParaRPr/>
          </a:p>
        </p:txBody>
      </p:sp>
      <p:sp>
        <p:nvSpPr>
          <p:cNvPr id="364" name="Title Text"/>
          <p:cNvSpPr txBox="1">
            <a:spLocks noGrp="1"/>
          </p:cNvSpPr>
          <p:nvPr>
            <p:ph type="title"/>
          </p:nvPr>
        </p:nvSpPr>
        <p:spPr>
          <a:xfrm>
            <a:off x="544710" y="1910950"/>
            <a:ext cx="4250534" cy="1714503"/>
          </a:xfrm>
          <a:prstGeom prst="rect">
            <a:avLst/>
          </a:prstGeom>
        </p:spPr>
        <p:txBody>
          <a:bodyPr lIns="35716" tIns="35716" rIns="35716" bIns="35716" anchor="b"/>
          <a:lstStyle>
            <a:lvl1pPr defTabSz="410749">
              <a:defRPr sz="4800">
                <a:solidFill>
                  <a:srgbClr val="BCB08F"/>
                </a:solidFill>
                <a:effectLst>
                  <a:outerShdw blurRad="12700" dist="12700" dir="16200000" rotWithShape="0">
                    <a:srgbClr val="000000">
                      <a:alpha val="50000"/>
                    </a:srgbClr>
                  </a:outerShdw>
                </a:effectLst>
                <a:latin typeface="Hoefler Text"/>
                <a:ea typeface="Hoefler Text"/>
                <a:cs typeface="Hoefler Text"/>
                <a:sym typeface="Hoefler Text"/>
              </a:defRPr>
            </a:lvl1pPr>
          </a:lstStyle>
          <a:p>
            <a:r>
              <a:t>Title Text</a:t>
            </a:r>
          </a:p>
        </p:txBody>
      </p:sp>
      <p:sp>
        <p:nvSpPr>
          <p:cNvPr id="365" name="Body Level One…"/>
          <p:cNvSpPr txBox="1">
            <a:spLocks noGrp="1"/>
          </p:cNvSpPr>
          <p:nvPr>
            <p:ph type="body" sz="quarter" idx="1"/>
          </p:nvPr>
        </p:nvSpPr>
        <p:spPr>
          <a:xfrm>
            <a:off x="544710" y="3634382"/>
            <a:ext cx="4250534" cy="1937743"/>
          </a:xfrm>
          <a:prstGeom prst="rect">
            <a:avLst/>
          </a:prstGeom>
        </p:spPr>
        <p:txBody>
          <a:bodyPr lIns="35716" tIns="35716" rIns="35716" bIns="35716"/>
          <a:lstStyle>
            <a:lvl1pPr marL="0" indent="0" algn="ctr" defTabSz="410749">
              <a:lnSpc>
                <a:spcPct val="120000"/>
              </a:lnSpc>
              <a:spcBef>
                <a:spcPts val="0"/>
              </a:spcBef>
              <a:buSzTx/>
              <a:buFontTx/>
              <a:buNone/>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1pPr>
            <a:lvl2pPr marL="0" indent="0" algn="ctr" defTabSz="410749">
              <a:lnSpc>
                <a:spcPct val="120000"/>
              </a:lnSpc>
              <a:spcBef>
                <a:spcPts val="0"/>
              </a:spcBef>
              <a:buSzTx/>
              <a:buFontTx/>
              <a:buNone/>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2pPr>
            <a:lvl3pPr marL="0" indent="0" algn="ctr" defTabSz="410749">
              <a:lnSpc>
                <a:spcPct val="120000"/>
              </a:lnSpc>
              <a:spcBef>
                <a:spcPts val="0"/>
              </a:spcBef>
              <a:buSzTx/>
              <a:buFontTx/>
              <a:buNone/>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3pPr>
            <a:lvl4pPr marL="0" indent="0" algn="ctr" defTabSz="410749">
              <a:lnSpc>
                <a:spcPct val="120000"/>
              </a:lnSpc>
              <a:spcBef>
                <a:spcPts val="0"/>
              </a:spcBef>
              <a:buSzTx/>
              <a:buFontTx/>
              <a:buNone/>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4pPr>
            <a:lvl5pPr marL="0" indent="0" algn="ctr" defTabSz="410749">
              <a:lnSpc>
                <a:spcPct val="120000"/>
              </a:lnSpc>
              <a:spcBef>
                <a:spcPts val="0"/>
              </a:spcBef>
              <a:buSzTx/>
              <a:buFontTx/>
              <a:buNone/>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66"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 To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73" name="Title Text"/>
          <p:cNvSpPr txBox="1">
            <a:spLocks noGrp="1"/>
          </p:cNvSpPr>
          <p:nvPr>
            <p:ph type="title"/>
          </p:nvPr>
        </p:nvSpPr>
        <p:spPr>
          <a:xfrm>
            <a:off x="892969" y="526850"/>
            <a:ext cx="7358065" cy="1160863"/>
          </a:xfrm>
          <a:prstGeom prst="rect">
            <a:avLst/>
          </a:prstGeom>
        </p:spPr>
        <p:txBody>
          <a:bodyPr lIns="35716" tIns="35716" rIns="35716" bIns="35716"/>
          <a:lstStyle>
            <a:lvl1pPr defTabSz="410749">
              <a:defRPr sz="4800">
                <a:solidFill>
                  <a:srgbClr val="BCB08F"/>
                </a:solidFill>
                <a:effectLst>
                  <a:outerShdw blurRad="12700" dist="12700" dir="16200000" rotWithShape="0">
                    <a:srgbClr val="000000">
                      <a:alpha val="50000"/>
                    </a:srgbClr>
                  </a:outerShdw>
                </a:effectLst>
                <a:latin typeface="Hoefler Text"/>
                <a:ea typeface="Hoefler Text"/>
                <a:cs typeface="Hoefler Text"/>
                <a:sym typeface="Hoefler Text"/>
              </a:defRPr>
            </a:lvl1pPr>
          </a:lstStyle>
          <a:p>
            <a:r>
              <a:t>Title Text</a:t>
            </a:r>
          </a:p>
        </p:txBody>
      </p:sp>
      <p:sp>
        <p:nvSpPr>
          <p:cNvPr id="374"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1" name="Title Text"/>
          <p:cNvSpPr txBox="1">
            <a:spLocks noGrp="1"/>
          </p:cNvSpPr>
          <p:nvPr>
            <p:ph type="title"/>
          </p:nvPr>
        </p:nvSpPr>
        <p:spPr>
          <a:xfrm>
            <a:off x="892969" y="526850"/>
            <a:ext cx="7358065" cy="1160863"/>
          </a:xfrm>
          <a:prstGeom prst="rect">
            <a:avLst/>
          </a:prstGeom>
        </p:spPr>
        <p:txBody>
          <a:bodyPr lIns="35716" tIns="35716" rIns="35716" bIns="35716"/>
          <a:lstStyle>
            <a:lvl1pPr defTabSz="410749">
              <a:defRPr sz="4800">
                <a:solidFill>
                  <a:srgbClr val="BCB08F"/>
                </a:solidFill>
                <a:effectLst>
                  <a:outerShdw blurRad="12700" dist="12700" dir="16200000" rotWithShape="0">
                    <a:srgbClr val="000000">
                      <a:alpha val="50000"/>
                    </a:srgbClr>
                  </a:outerShdw>
                </a:effectLst>
                <a:latin typeface="Hoefler Text"/>
                <a:ea typeface="Hoefler Text"/>
                <a:cs typeface="Hoefler Text"/>
                <a:sym typeface="Hoefler Text"/>
              </a:defRPr>
            </a:lvl1pPr>
          </a:lstStyle>
          <a:p>
            <a:r>
              <a:t>Title Text</a:t>
            </a:r>
          </a:p>
        </p:txBody>
      </p:sp>
      <p:sp>
        <p:nvSpPr>
          <p:cNvPr id="382" name="Body Level One…"/>
          <p:cNvSpPr txBox="1">
            <a:spLocks noGrp="1"/>
          </p:cNvSpPr>
          <p:nvPr>
            <p:ph type="body" idx="1"/>
          </p:nvPr>
        </p:nvSpPr>
        <p:spPr>
          <a:xfrm>
            <a:off x="892969" y="2098475"/>
            <a:ext cx="7358065" cy="4018363"/>
          </a:xfrm>
          <a:prstGeom prst="rect">
            <a:avLst/>
          </a:prstGeom>
        </p:spPr>
        <p:txBody>
          <a:bodyPr lIns="35716" tIns="35716" rIns="35716" bIns="35716" anchor="ctr"/>
          <a:lstStyle>
            <a:lvl1pPr marL="294669"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1pPr>
            <a:lvl2pPr marL="589338"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2pPr>
            <a:lvl3pPr marL="88400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3pPr>
            <a:lvl4pPr marL="117867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4pPr>
            <a:lvl5pPr marL="147334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83"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le, Bullets &amp; 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90" name="Shape 66"/>
          <p:cNvSpPr>
            <a:spLocks noGrp="1"/>
          </p:cNvSpPr>
          <p:nvPr>
            <p:ph type="pic" sz="half" idx="13"/>
          </p:nvPr>
        </p:nvSpPr>
        <p:spPr>
          <a:xfrm>
            <a:off x="4607719" y="2321717"/>
            <a:ext cx="5371244" cy="3783146"/>
          </a:xfrm>
          <a:prstGeom prst="rect">
            <a:avLst/>
          </a:prstGeom>
        </p:spPr>
        <p:txBody>
          <a:bodyPr lIns="91439" tIns="45719" rIns="91439" bIns="45719">
            <a:noAutofit/>
          </a:bodyPr>
          <a:lstStyle/>
          <a:p>
            <a:endParaRPr/>
          </a:p>
        </p:txBody>
      </p:sp>
      <p:sp>
        <p:nvSpPr>
          <p:cNvPr id="391" name="Title Text"/>
          <p:cNvSpPr txBox="1">
            <a:spLocks noGrp="1"/>
          </p:cNvSpPr>
          <p:nvPr>
            <p:ph type="title"/>
          </p:nvPr>
        </p:nvSpPr>
        <p:spPr>
          <a:xfrm>
            <a:off x="892969" y="526850"/>
            <a:ext cx="7358065" cy="1160863"/>
          </a:xfrm>
          <a:prstGeom prst="rect">
            <a:avLst/>
          </a:prstGeom>
        </p:spPr>
        <p:txBody>
          <a:bodyPr lIns="35716" tIns="35716" rIns="35716" bIns="35716"/>
          <a:lstStyle>
            <a:lvl1pPr defTabSz="410749">
              <a:defRPr sz="4800">
                <a:solidFill>
                  <a:srgbClr val="BCB08F"/>
                </a:solidFill>
                <a:effectLst>
                  <a:outerShdw blurRad="12700" dist="12700" dir="16200000" rotWithShape="0">
                    <a:srgbClr val="000000">
                      <a:alpha val="50000"/>
                    </a:srgbClr>
                  </a:outerShdw>
                </a:effectLst>
                <a:latin typeface="Hoefler Text"/>
                <a:ea typeface="Hoefler Text"/>
                <a:cs typeface="Hoefler Text"/>
                <a:sym typeface="Hoefler Text"/>
              </a:defRPr>
            </a:lvl1pPr>
          </a:lstStyle>
          <a:p>
            <a:r>
              <a:t>Title Text</a:t>
            </a:r>
          </a:p>
        </p:txBody>
      </p:sp>
      <p:sp>
        <p:nvSpPr>
          <p:cNvPr id="392" name="Body Level One…"/>
          <p:cNvSpPr txBox="1">
            <a:spLocks noGrp="1"/>
          </p:cNvSpPr>
          <p:nvPr>
            <p:ph type="body" sz="half" idx="1"/>
          </p:nvPr>
        </p:nvSpPr>
        <p:spPr>
          <a:xfrm>
            <a:off x="892969" y="2098475"/>
            <a:ext cx="3696893" cy="4018363"/>
          </a:xfrm>
          <a:prstGeom prst="rect">
            <a:avLst/>
          </a:prstGeom>
        </p:spPr>
        <p:txBody>
          <a:bodyPr lIns="35716" tIns="35716" rIns="35716" bIns="35716" anchor="ctr"/>
          <a:lstStyle>
            <a:lvl1pPr marL="294669"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1pPr>
            <a:lvl2pPr marL="589338"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2pPr>
            <a:lvl3pPr marL="88400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3pPr>
            <a:lvl4pPr marL="117867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4pPr>
            <a:lvl5pPr marL="147334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93"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0" name="Body Level One…"/>
          <p:cNvSpPr txBox="1">
            <a:spLocks noGrp="1"/>
          </p:cNvSpPr>
          <p:nvPr>
            <p:ph type="body" idx="1"/>
          </p:nvPr>
        </p:nvSpPr>
        <p:spPr>
          <a:xfrm>
            <a:off x="892969" y="580429"/>
            <a:ext cx="7358065" cy="5697143"/>
          </a:xfrm>
          <a:prstGeom prst="rect">
            <a:avLst/>
          </a:prstGeom>
        </p:spPr>
        <p:txBody>
          <a:bodyPr lIns="35716" tIns="35716" rIns="35716" bIns="35716" anchor="ctr"/>
          <a:lstStyle>
            <a:lvl1pPr marL="339314" indent="-339314" defTabSz="410749">
              <a:lnSpc>
                <a:spcPct val="120000"/>
              </a:lnSpc>
              <a:spcBef>
                <a:spcPts val="2200"/>
              </a:spcBef>
              <a:buSzPct val="50000"/>
              <a:buFontTx/>
              <a:buBlip>
                <a:blip r:embed="rId3"/>
              </a:buBlip>
              <a:defRPr sz="30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1pPr>
            <a:lvl2pPr marL="678631" indent="-339314" defTabSz="410749">
              <a:lnSpc>
                <a:spcPct val="120000"/>
              </a:lnSpc>
              <a:spcBef>
                <a:spcPts val="2200"/>
              </a:spcBef>
              <a:buSzPct val="50000"/>
              <a:buFontTx/>
              <a:buBlip>
                <a:blip r:embed="rId3"/>
              </a:buBlip>
              <a:defRPr sz="30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2pPr>
            <a:lvl3pPr marL="1017948" indent="-339316" defTabSz="410749">
              <a:lnSpc>
                <a:spcPct val="120000"/>
              </a:lnSpc>
              <a:spcBef>
                <a:spcPts val="2200"/>
              </a:spcBef>
              <a:buSzPct val="50000"/>
              <a:buFontTx/>
              <a:buBlip>
                <a:blip r:embed="rId3"/>
              </a:buBlip>
              <a:defRPr sz="30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3pPr>
            <a:lvl4pPr marL="1357262" indent="-339316" defTabSz="410749">
              <a:lnSpc>
                <a:spcPct val="120000"/>
              </a:lnSpc>
              <a:spcBef>
                <a:spcPts val="2200"/>
              </a:spcBef>
              <a:buSzPct val="50000"/>
              <a:buFontTx/>
              <a:buBlip>
                <a:blip r:embed="rId3"/>
              </a:buBlip>
              <a:defRPr sz="30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4pPr>
            <a:lvl5pPr marL="1696579" indent="-339316" defTabSz="410749">
              <a:lnSpc>
                <a:spcPct val="120000"/>
              </a:lnSpc>
              <a:spcBef>
                <a:spcPts val="2200"/>
              </a:spcBef>
              <a:buSzPct val="50000"/>
              <a:buFontTx/>
              <a:buBlip>
                <a:blip r:embed="rId3"/>
              </a:buBlip>
              <a:defRPr sz="30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401"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8" name="Shape 84"/>
          <p:cNvSpPr>
            <a:spLocks noGrp="1"/>
          </p:cNvSpPr>
          <p:nvPr>
            <p:ph type="pic" sz="quarter" idx="13"/>
          </p:nvPr>
        </p:nvSpPr>
        <p:spPr>
          <a:xfrm>
            <a:off x="4545314" y="3455789"/>
            <a:ext cx="4179097" cy="2781533"/>
          </a:xfrm>
          <a:prstGeom prst="rect">
            <a:avLst/>
          </a:prstGeom>
        </p:spPr>
        <p:txBody>
          <a:bodyPr lIns="91439" tIns="45719" rIns="91439" bIns="45719">
            <a:noAutofit/>
          </a:bodyPr>
          <a:lstStyle/>
          <a:p>
            <a:endParaRPr/>
          </a:p>
        </p:txBody>
      </p:sp>
      <p:sp>
        <p:nvSpPr>
          <p:cNvPr id="409" name="Shape 85"/>
          <p:cNvSpPr>
            <a:spLocks noGrp="1"/>
          </p:cNvSpPr>
          <p:nvPr>
            <p:ph type="pic" sz="quarter" idx="14"/>
          </p:nvPr>
        </p:nvSpPr>
        <p:spPr>
          <a:xfrm>
            <a:off x="4501703" y="614050"/>
            <a:ext cx="4143381" cy="2918319"/>
          </a:xfrm>
          <a:prstGeom prst="rect">
            <a:avLst/>
          </a:prstGeom>
        </p:spPr>
        <p:txBody>
          <a:bodyPr lIns="91439" tIns="45719" rIns="91439" bIns="45719">
            <a:noAutofit/>
          </a:bodyPr>
          <a:lstStyle/>
          <a:p>
            <a:endParaRPr/>
          </a:p>
        </p:txBody>
      </p:sp>
      <p:sp>
        <p:nvSpPr>
          <p:cNvPr id="410" name="Shape 86"/>
          <p:cNvSpPr>
            <a:spLocks noGrp="1"/>
          </p:cNvSpPr>
          <p:nvPr>
            <p:ph type="pic" sz="half" idx="15"/>
          </p:nvPr>
        </p:nvSpPr>
        <p:spPr>
          <a:xfrm>
            <a:off x="651330" y="455414"/>
            <a:ext cx="3965322" cy="6082447"/>
          </a:xfrm>
          <a:prstGeom prst="rect">
            <a:avLst/>
          </a:prstGeom>
        </p:spPr>
        <p:txBody>
          <a:bodyPr lIns="91439" tIns="45719" rIns="91439" bIns="45719">
            <a:noAutofit/>
          </a:bodyPr>
          <a:lstStyle/>
          <a:p>
            <a:endParaRPr/>
          </a:p>
        </p:txBody>
      </p:sp>
      <p:sp>
        <p:nvSpPr>
          <p:cNvPr id="411"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18" name="Body Level One…"/>
          <p:cNvSpPr txBox="1">
            <a:spLocks noGrp="1"/>
          </p:cNvSpPr>
          <p:nvPr>
            <p:ph type="body" sz="quarter" idx="1"/>
          </p:nvPr>
        </p:nvSpPr>
        <p:spPr>
          <a:xfrm>
            <a:off x="892969" y="4473773"/>
            <a:ext cx="7358065" cy="333750"/>
          </a:xfrm>
          <a:prstGeom prst="rect">
            <a:avLst/>
          </a:prstGeom>
        </p:spPr>
        <p:txBody>
          <a:bodyPr lIns="35716" tIns="35716" rIns="35716" bIns="35716"/>
          <a:lstStyle>
            <a:lvl1pPr marL="0" indent="0" algn="ctr" defTabSz="410749">
              <a:spcBef>
                <a:spcPts val="0"/>
              </a:spcBef>
              <a:buSzTx/>
              <a:buFontTx/>
              <a:buNone/>
              <a:defRPr sz="17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1pPr>
            <a:lvl2pPr marL="531595" indent="-192279" algn="ctr" defTabSz="410749">
              <a:spcBef>
                <a:spcPts val="0"/>
              </a:spcBef>
              <a:buSzPct val="50000"/>
              <a:buFontTx/>
              <a:buBlip>
                <a:blip r:embed="rId3"/>
              </a:buBlip>
              <a:defRPr sz="17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2pPr>
            <a:lvl3pPr marL="870910" indent="-192279" algn="ctr" defTabSz="410749">
              <a:spcBef>
                <a:spcPts val="0"/>
              </a:spcBef>
              <a:buSzPct val="50000"/>
              <a:buFontTx/>
              <a:buBlip>
                <a:blip r:embed="rId3"/>
              </a:buBlip>
              <a:defRPr sz="17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3pPr>
            <a:lvl4pPr marL="1210227" indent="-192277" algn="ctr" defTabSz="410749">
              <a:spcBef>
                <a:spcPts val="0"/>
              </a:spcBef>
              <a:buSzPct val="50000"/>
              <a:buFontTx/>
              <a:buBlip>
                <a:blip r:embed="rId3"/>
              </a:buBlip>
              <a:defRPr sz="17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4pPr>
            <a:lvl5pPr marL="1549543" indent="-192277" algn="ctr" defTabSz="410749">
              <a:spcBef>
                <a:spcPts val="0"/>
              </a:spcBef>
              <a:buSzPct val="50000"/>
              <a:buFontTx/>
              <a:buBlip>
                <a:blip r:embed="rId3"/>
              </a:buBlip>
              <a:defRPr sz="17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419" name="Shape 95"/>
          <p:cNvSpPr txBox="1">
            <a:spLocks noGrp="1"/>
          </p:cNvSpPr>
          <p:nvPr>
            <p:ph type="body" sz="quarter" idx="13"/>
          </p:nvPr>
        </p:nvSpPr>
        <p:spPr>
          <a:xfrm>
            <a:off x="892968" y="2974579"/>
            <a:ext cx="7358065" cy="533804"/>
          </a:xfrm>
          <a:prstGeom prst="rect">
            <a:avLst/>
          </a:prstGeom>
        </p:spPr>
        <p:txBody>
          <a:bodyPr lIns="35716" tIns="35716" rIns="35716" bIns="35716" anchor="ctr"/>
          <a:lstStyle/>
          <a:p>
            <a:endParaRPr/>
          </a:p>
        </p:txBody>
      </p:sp>
      <p:sp>
        <p:nvSpPr>
          <p:cNvPr id="420"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7" name="Shape 103"/>
          <p:cNvSpPr>
            <a:spLocks noGrp="1"/>
          </p:cNvSpPr>
          <p:nvPr>
            <p:ph type="pic" idx="13"/>
          </p:nvPr>
        </p:nvSpPr>
        <p:spPr>
          <a:xfrm>
            <a:off x="-568999" y="-103696"/>
            <a:ext cx="10569713" cy="7444596"/>
          </a:xfrm>
          <a:prstGeom prst="rect">
            <a:avLst/>
          </a:prstGeom>
        </p:spPr>
        <p:txBody>
          <a:bodyPr lIns="91439" tIns="45719" rIns="91439" bIns="45719">
            <a:noAutofit/>
          </a:bodyPr>
          <a:lstStyle/>
          <a:p>
            <a:endParaRPr/>
          </a:p>
        </p:txBody>
      </p:sp>
      <p:sp>
        <p:nvSpPr>
          <p:cNvPr id="428"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5"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000000"/>
        </a:solidFill>
        <a:effectLst/>
      </p:bgPr>
    </p:bg>
    <p:spTree>
      <p:nvGrpSpPr>
        <p:cNvPr id="1" name=""/>
        <p:cNvGrpSpPr/>
        <p:nvPr/>
      </p:nvGrpSpPr>
      <p:grpSpPr>
        <a:xfrm>
          <a:off x="0" y="0"/>
          <a:ext cx="0" cy="0"/>
          <a:chOff x="0" y="0"/>
          <a:chExt cx="0" cy="0"/>
        </a:xfrm>
      </p:grpSpPr>
      <p:sp>
        <p:nvSpPr>
          <p:cNvPr id="442" name="Image"/>
          <p:cNvSpPr>
            <a:spLocks noGrp="1"/>
          </p:cNvSpPr>
          <p:nvPr>
            <p:ph type="pic" idx="13"/>
          </p:nvPr>
        </p:nvSpPr>
        <p:spPr>
          <a:xfrm>
            <a:off x="3145482" y="1428750"/>
            <a:ext cx="7233048" cy="4822034"/>
          </a:xfrm>
          <a:prstGeom prst="rect">
            <a:avLst/>
          </a:prstGeom>
        </p:spPr>
        <p:txBody>
          <a:bodyPr lIns="91439" tIns="45719" rIns="91439" bIns="45719">
            <a:noAutofit/>
          </a:bodyPr>
          <a:lstStyle/>
          <a:p>
            <a:endParaRPr/>
          </a:p>
        </p:txBody>
      </p:sp>
      <p:sp>
        <p:nvSpPr>
          <p:cNvPr id="443" name="Title Text"/>
          <p:cNvSpPr txBox="1">
            <a:spLocks noGrp="1"/>
          </p:cNvSpPr>
          <p:nvPr>
            <p:ph type="title"/>
          </p:nvPr>
        </p:nvSpPr>
        <p:spPr>
          <a:xfrm>
            <a:off x="669725" y="178592"/>
            <a:ext cx="7804550" cy="1518050"/>
          </a:xfrm>
          <a:prstGeom prst="rect">
            <a:avLst/>
          </a:prstGeom>
        </p:spPr>
        <p:txBody>
          <a:bodyPr lIns="35716" tIns="35716" rIns="35716" bIns="35716"/>
          <a:lstStyle>
            <a:lvl1pPr defTabSz="410763">
              <a:defRPr sz="5600">
                <a:solidFill>
                  <a:srgbClr val="FFFFFF"/>
                </a:solidFill>
                <a:latin typeface="Helvetica Light"/>
                <a:ea typeface="Helvetica Light"/>
                <a:cs typeface="Helvetica Light"/>
                <a:sym typeface="Helvetica Light"/>
              </a:defRPr>
            </a:lvl1pPr>
          </a:lstStyle>
          <a:p>
            <a:r>
              <a:t>Title Text</a:t>
            </a:r>
          </a:p>
        </p:txBody>
      </p:sp>
      <p:sp>
        <p:nvSpPr>
          <p:cNvPr id="444" name="Body Level One…"/>
          <p:cNvSpPr txBox="1">
            <a:spLocks noGrp="1"/>
          </p:cNvSpPr>
          <p:nvPr>
            <p:ph type="body" sz="half" idx="1"/>
          </p:nvPr>
        </p:nvSpPr>
        <p:spPr>
          <a:xfrm>
            <a:off x="669725" y="1821656"/>
            <a:ext cx="3750472" cy="4420197"/>
          </a:xfrm>
          <a:prstGeom prst="rect">
            <a:avLst/>
          </a:prstGeom>
        </p:spPr>
        <p:txBody>
          <a:bodyPr lIns="35716" tIns="35716" rIns="35716" bIns="35716" anchor="ctr"/>
          <a:lstStyle>
            <a:lvl1pPr marL="220434" indent="-220434" defTabSz="410763">
              <a:spcBef>
                <a:spcPts val="2200"/>
              </a:spcBef>
              <a:buSzPct val="75000"/>
              <a:buFontTx/>
              <a:defRPr sz="1800">
                <a:solidFill>
                  <a:srgbClr val="FFFFFF"/>
                </a:solidFill>
                <a:latin typeface="Helvetica Light"/>
                <a:ea typeface="Helvetica Light"/>
                <a:cs typeface="Helvetica Light"/>
                <a:sym typeface="Helvetica Light"/>
              </a:defRPr>
            </a:lvl1pPr>
            <a:lvl2pPr marL="563333" indent="-220434" defTabSz="410763">
              <a:spcBef>
                <a:spcPts val="2200"/>
              </a:spcBef>
              <a:buSzPct val="75000"/>
              <a:buFontTx/>
              <a:buChar char="•"/>
              <a:defRPr sz="1800">
                <a:solidFill>
                  <a:srgbClr val="FFFFFF"/>
                </a:solidFill>
                <a:latin typeface="Helvetica Light"/>
                <a:ea typeface="Helvetica Light"/>
                <a:cs typeface="Helvetica Light"/>
                <a:sym typeface="Helvetica Light"/>
              </a:defRPr>
            </a:lvl2pPr>
            <a:lvl3pPr marL="1109434" indent="-220434" defTabSz="410763">
              <a:spcBef>
                <a:spcPts val="2200"/>
              </a:spcBef>
              <a:buSzPct val="75000"/>
              <a:buFontTx/>
              <a:defRPr sz="1800">
                <a:solidFill>
                  <a:srgbClr val="FFFFFF"/>
                </a:solidFill>
                <a:latin typeface="Helvetica Light"/>
                <a:ea typeface="Helvetica Light"/>
                <a:cs typeface="Helvetica Light"/>
                <a:sym typeface="Helvetica Light"/>
              </a:defRPr>
            </a:lvl3pPr>
            <a:lvl4pPr marL="1553934" indent="-220434" defTabSz="410763">
              <a:spcBef>
                <a:spcPts val="2200"/>
              </a:spcBef>
              <a:buSzPct val="75000"/>
              <a:buFontTx/>
              <a:buChar char="•"/>
              <a:defRPr sz="1800">
                <a:solidFill>
                  <a:srgbClr val="FFFFFF"/>
                </a:solidFill>
                <a:latin typeface="Helvetica Light"/>
                <a:ea typeface="Helvetica Light"/>
                <a:cs typeface="Helvetica Light"/>
                <a:sym typeface="Helvetica Light"/>
              </a:defRPr>
            </a:lvl4pPr>
            <a:lvl5pPr marL="1998434" indent="-220434" defTabSz="410763">
              <a:spcBef>
                <a:spcPts val="2200"/>
              </a:spcBef>
              <a:buSzPct val="75000"/>
              <a:buFontTx/>
              <a:buChar char="•"/>
              <a:defRPr sz="1800">
                <a:solidFill>
                  <a:srgbClr val="FFFFFF"/>
                </a:solidFill>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445" name="Slide Number"/>
          <p:cNvSpPr txBox="1">
            <a:spLocks noGrp="1"/>
          </p:cNvSpPr>
          <p:nvPr>
            <p:ph type="sldNum" sz="quarter" idx="2"/>
          </p:nvPr>
        </p:nvSpPr>
        <p:spPr>
          <a:xfrm>
            <a:off x="4440734" y="6509742"/>
            <a:ext cx="253602" cy="249233"/>
          </a:xfrm>
          <a:prstGeom prst="rect">
            <a:avLst/>
          </a:prstGeom>
        </p:spPr>
        <p:txBody>
          <a:bodyPr lIns="35716" tIns="35716" rIns="35716" bIns="35716" anchor="t"/>
          <a:lstStyle>
            <a:lvl1pPr algn="ctr" defTabSz="410763">
              <a:defRPr>
                <a:solidFill>
                  <a:srgbClr val="FFFFFF"/>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j-lt"/>
                <a:ea typeface="+mj-ea"/>
                <a:cs typeface="+mj-cs"/>
                <a:sym typeface="Helvetica"/>
              </a:defRPr>
            </a:lvl1pPr>
            <a:lvl2pPr marL="0" indent="0">
              <a:spcBef>
                <a:spcPts val="500"/>
              </a:spcBef>
              <a:buSzTx/>
              <a:buFontTx/>
              <a:buNone/>
              <a:defRPr sz="2400" b="1">
                <a:latin typeface="+mj-lt"/>
                <a:ea typeface="+mj-ea"/>
                <a:cs typeface="+mj-cs"/>
                <a:sym typeface="Helvetica"/>
              </a:defRPr>
            </a:lvl2pPr>
            <a:lvl3pPr marL="0" indent="0">
              <a:spcBef>
                <a:spcPts val="500"/>
              </a:spcBef>
              <a:buSzTx/>
              <a:buFontTx/>
              <a:buNone/>
              <a:defRPr sz="2400" b="1">
                <a:latin typeface="+mj-lt"/>
                <a:ea typeface="+mj-ea"/>
                <a:cs typeface="+mj-cs"/>
                <a:sym typeface="Helvetica"/>
              </a:defRPr>
            </a:lvl3pPr>
            <a:lvl4pPr marL="0" indent="0">
              <a:spcBef>
                <a:spcPts val="500"/>
              </a:spcBef>
              <a:buSzTx/>
              <a:buFontTx/>
              <a:buNone/>
              <a:defRPr sz="2400" b="1">
                <a:latin typeface="+mj-lt"/>
                <a:ea typeface="+mj-ea"/>
                <a:cs typeface="+mj-cs"/>
                <a:sym typeface="Helvetica"/>
              </a:defRPr>
            </a:lvl4pPr>
            <a:lvl5pPr marL="0" indent="0">
              <a:spcBef>
                <a:spcPts val="500"/>
              </a:spcBef>
              <a:buSzTx/>
              <a:buFontTx/>
              <a:buNone/>
              <a:defRPr sz="2400" b="1">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45025" y="1535112"/>
            <a:ext cx="4041775" cy="639770"/>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itle, Bullets &amp; 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52" name="108197967_2985x4000.jpeg"/>
          <p:cNvSpPr>
            <a:spLocks noGrp="1"/>
          </p:cNvSpPr>
          <p:nvPr>
            <p:ph type="pic" sz="half" idx="13"/>
          </p:nvPr>
        </p:nvSpPr>
        <p:spPr>
          <a:xfrm rot="60000">
            <a:off x="5251634" y="1844318"/>
            <a:ext cx="3170047" cy="4247959"/>
          </a:xfrm>
          <a:prstGeom prst="rect">
            <a:avLst/>
          </a:prstGeom>
        </p:spPr>
        <p:txBody>
          <a:bodyPr lIns="91439" tIns="45719" rIns="91439" bIns="45719">
            <a:noAutofit/>
          </a:bodyPr>
          <a:lstStyle/>
          <a:p>
            <a:endParaRPr/>
          </a:p>
        </p:txBody>
      </p:sp>
      <p:sp>
        <p:nvSpPr>
          <p:cNvPr id="453" name="Title Text"/>
          <p:cNvSpPr txBox="1">
            <a:spLocks noGrp="1"/>
          </p:cNvSpPr>
          <p:nvPr>
            <p:ph type="title"/>
          </p:nvPr>
        </p:nvSpPr>
        <p:spPr>
          <a:xfrm>
            <a:off x="1116208" y="178592"/>
            <a:ext cx="7358068" cy="1651994"/>
          </a:xfrm>
          <a:prstGeom prst="rect">
            <a:avLst/>
          </a:prstGeom>
        </p:spPr>
        <p:txBody>
          <a:bodyPr lIns="35716" tIns="35716" rIns="35716" bIns="35716"/>
          <a:lstStyle>
            <a:lvl1pPr defTabSz="410763">
              <a:defRPr sz="4800" spc="48">
                <a:solidFill>
                  <a:srgbClr val="6E603B"/>
                </a:solidFill>
                <a:latin typeface="American Typewriter"/>
                <a:ea typeface="American Typewriter"/>
                <a:cs typeface="American Typewriter"/>
                <a:sym typeface="American Typewriter"/>
              </a:defRPr>
            </a:lvl1pPr>
          </a:lstStyle>
          <a:p>
            <a:r>
              <a:t>Title Text</a:t>
            </a:r>
          </a:p>
        </p:txBody>
      </p:sp>
      <p:sp>
        <p:nvSpPr>
          <p:cNvPr id="454" name="Body Level One…"/>
          <p:cNvSpPr txBox="1">
            <a:spLocks noGrp="1"/>
          </p:cNvSpPr>
          <p:nvPr>
            <p:ph type="body" sz="half" idx="1"/>
          </p:nvPr>
        </p:nvSpPr>
        <p:spPr>
          <a:xfrm>
            <a:off x="1116208" y="1928809"/>
            <a:ext cx="3545093" cy="4241609"/>
          </a:xfrm>
          <a:prstGeom prst="rect">
            <a:avLst/>
          </a:prstGeom>
        </p:spPr>
        <p:txBody>
          <a:bodyPr lIns="35716" tIns="35716" rIns="35716" bIns="35716" anchor="ctr"/>
          <a:lstStyle>
            <a:lvl1pPr marL="279400" indent="-279400" defTabSz="410763">
              <a:spcBef>
                <a:spcPts val="2200"/>
              </a:spcBef>
              <a:buSzPct val="45000"/>
              <a:buFontTx/>
              <a:buBlip>
                <a:blip r:embed="rId3"/>
              </a:buBlip>
              <a:defRPr sz="2200">
                <a:solidFill>
                  <a:srgbClr val="93741C"/>
                </a:solidFill>
                <a:latin typeface="Palatino"/>
                <a:ea typeface="Palatino"/>
                <a:cs typeface="Palatino"/>
                <a:sym typeface="Palatino"/>
              </a:defRPr>
            </a:lvl1pPr>
            <a:lvl2pPr marL="685800" indent="-279400" defTabSz="410763">
              <a:spcBef>
                <a:spcPts val="2200"/>
              </a:spcBef>
              <a:buSzPct val="45000"/>
              <a:buFontTx/>
              <a:buBlip>
                <a:blip r:embed="rId3"/>
              </a:buBlip>
              <a:defRPr sz="2200">
                <a:solidFill>
                  <a:srgbClr val="93741C"/>
                </a:solidFill>
                <a:latin typeface="Palatino"/>
                <a:ea typeface="Palatino"/>
                <a:cs typeface="Palatino"/>
                <a:sym typeface="Palatino"/>
              </a:defRPr>
            </a:lvl2pPr>
            <a:lvl3pPr marL="1092200" indent="-279400" defTabSz="410763">
              <a:spcBef>
                <a:spcPts val="2200"/>
              </a:spcBef>
              <a:buSzPct val="45000"/>
              <a:buFontTx/>
              <a:buBlip>
                <a:blip r:embed="rId3"/>
              </a:buBlip>
              <a:defRPr sz="2200">
                <a:solidFill>
                  <a:srgbClr val="93741C"/>
                </a:solidFill>
                <a:latin typeface="Palatino"/>
                <a:ea typeface="Palatino"/>
                <a:cs typeface="Palatino"/>
                <a:sym typeface="Palatino"/>
              </a:defRPr>
            </a:lvl3pPr>
            <a:lvl4pPr marL="1498600" indent="-279400" defTabSz="410763">
              <a:spcBef>
                <a:spcPts val="2200"/>
              </a:spcBef>
              <a:buSzPct val="45000"/>
              <a:buFontTx/>
              <a:buBlip>
                <a:blip r:embed="rId3"/>
              </a:buBlip>
              <a:defRPr sz="2200">
                <a:solidFill>
                  <a:srgbClr val="93741C"/>
                </a:solidFill>
                <a:latin typeface="Palatino"/>
                <a:ea typeface="Palatino"/>
                <a:cs typeface="Palatino"/>
                <a:sym typeface="Palatino"/>
              </a:defRPr>
            </a:lvl4pPr>
            <a:lvl5pPr marL="1905000" indent="-279400" defTabSz="410763">
              <a:spcBef>
                <a:spcPts val="2200"/>
              </a:spcBef>
              <a:buSzPct val="45000"/>
              <a:buFontTx/>
              <a:buBlip>
                <a:blip r:embed="rId3"/>
              </a:buBlip>
              <a:defRPr sz="2200">
                <a:solidFill>
                  <a:srgbClr val="93741C"/>
                </a:solidFill>
                <a:latin typeface="Palatino"/>
                <a:ea typeface="Palatino"/>
                <a:cs typeface="Palatino"/>
                <a:sym typeface="Palatino"/>
              </a:defRPr>
            </a:lvl5pPr>
          </a:lstStyle>
          <a:p>
            <a:r>
              <a:t>Body Level One</a:t>
            </a:r>
          </a:p>
          <a:p>
            <a:pPr lvl="1"/>
            <a:r>
              <a:t>Body Level Two</a:t>
            </a:r>
          </a:p>
          <a:p>
            <a:pPr lvl="2"/>
            <a:r>
              <a:t>Body Level Three</a:t>
            </a:r>
          </a:p>
          <a:p>
            <a:pPr lvl="3"/>
            <a:r>
              <a:t>Body Level Four</a:t>
            </a:r>
          </a:p>
          <a:p>
            <a:pPr lvl="4"/>
            <a:r>
              <a:t>Body Level Five</a:t>
            </a:r>
          </a:p>
        </p:txBody>
      </p:sp>
      <p:sp>
        <p:nvSpPr>
          <p:cNvPr id="455" name="Slide Number"/>
          <p:cNvSpPr txBox="1">
            <a:spLocks noGrp="1"/>
          </p:cNvSpPr>
          <p:nvPr>
            <p:ph type="sldNum" sz="quarter" idx="2"/>
          </p:nvPr>
        </p:nvSpPr>
        <p:spPr>
          <a:xfrm>
            <a:off x="4449269" y="6345637"/>
            <a:ext cx="236533" cy="274633"/>
          </a:xfrm>
          <a:prstGeom prst="rect">
            <a:avLst/>
          </a:prstGeom>
        </p:spPr>
        <p:txBody>
          <a:bodyPr lIns="35716" tIns="35716" rIns="35716" bIns="35716"/>
          <a:lstStyle>
            <a:lvl1pPr algn="ctr" defTabSz="410763">
              <a:defRPr>
                <a:solidFill>
                  <a:srgbClr val="93741C"/>
                </a:solidFill>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62" name="108197967_2985x4000.jpeg"/>
          <p:cNvSpPr>
            <a:spLocks noGrp="1"/>
          </p:cNvSpPr>
          <p:nvPr>
            <p:ph type="pic" idx="13"/>
          </p:nvPr>
        </p:nvSpPr>
        <p:spPr>
          <a:xfrm rot="150000">
            <a:off x="1962509" y="361504"/>
            <a:ext cx="5831088" cy="7813852"/>
          </a:xfrm>
          <a:prstGeom prst="rect">
            <a:avLst/>
          </a:prstGeom>
        </p:spPr>
        <p:txBody>
          <a:bodyPr lIns="91439" tIns="45719" rIns="91439" bIns="45719">
            <a:noAutofit/>
          </a:bodyPr>
          <a:lstStyle/>
          <a:p>
            <a:endParaRPr/>
          </a:p>
        </p:txBody>
      </p:sp>
      <p:sp>
        <p:nvSpPr>
          <p:cNvPr id="463" name="Title Text"/>
          <p:cNvSpPr txBox="1">
            <a:spLocks noGrp="1"/>
          </p:cNvSpPr>
          <p:nvPr>
            <p:ph type="title"/>
          </p:nvPr>
        </p:nvSpPr>
        <p:spPr>
          <a:xfrm>
            <a:off x="892967" y="4813101"/>
            <a:ext cx="7358068" cy="875117"/>
          </a:xfrm>
          <a:prstGeom prst="rect">
            <a:avLst/>
          </a:prstGeom>
        </p:spPr>
        <p:txBody>
          <a:bodyPr lIns="35716" tIns="35716" rIns="35716" bIns="35716"/>
          <a:lstStyle>
            <a:lvl1pPr defTabSz="410763">
              <a:lnSpc>
                <a:spcPct val="80000"/>
              </a:lnSpc>
              <a:defRPr sz="4800" spc="48">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1pPr>
          </a:lstStyle>
          <a:p>
            <a:r>
              <a:t>Title Text</a:t>
            </a:r>
          </a:p>
        </p:txBody>
      </p:sp>
      <p:sp>
        <p:nvSpPr>
          <p:cNvPr id="464" name="Body Level One…"/>
          <p:cNvSpPr txBox="1">
            <a:spLocks noGrp="1"/>
          </p:cNvSpPr>
          <p:nvPr>
            <p:ph type="body" sz="quarter" idx="1"/>
          </p:nvPr>
        </p:nvSpPr>
        <p:spPr>
          <a:xfrm>
            <a:off x="892967" y="5679280"/>
            <a:ext cx="7358068" cy="875117"/>
          </a:xfrm>
          <a:prstGeom prst="rect">
            <a:avLst/>
          </a:prstGeom>
        </p:spPr>
        <p:txBody>
          <a:bodyPr lIns="35716" tIns="35716" rIns="35716" bIns="35716"/>
          <a:lstStyle>
            <a:lvl1pPr marL="0" indent="0" algn="ctr" defTabSz="410763">
              <a:spcBef>
                <a:spcPts val="400"/>
              </a:spcBef>
              <a:buSzTx/>
              <a:buFontTx/>
              <a:buNone/>
              <a:defRPr sz="2400" spc="24">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1pPr>
            <a:lvl2pPr marL="0" indent="0" algn="ctr" defTabSz="410763">
              <a:spcBef>
                <a:spcPts val="400"/>
              </a:spcBef>
              <a:buSzTx/>
              <a:buFontTx/>
              <a:buNone/>
              <a:defRPr sz="2400" spc="24">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2pPr>
            <a:lvl3pPr marL="0" indent="0" algn="ctr" defTabSz="410763">
              <a:spcBef>
                <a:spcPts val="400"/>
              </a:spcBef>
              <a:buSzTx/>
              <a:buFontTx/>
              <a:buNone/>
              <a:defRPr sz="2400" spc="24">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3pPr>
            <a:lvl4pPr marL="0" indent="0" algn="ctr" defTabSz="410763">
              <a:spcBef>
                <a:spcPts val="400"/>
              </a:spcBef>
              <a:buSzTx/>
              <a:buFontTx/>
              <a:buNone/>
              <a:defRPr sz="2400" spc="24">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4pPr>
            <a:lvl5pPr marL="0" indent="0" algn="ctr" defTabSz="410763">
              <a:spcBef>
                <a:spcPts val="400"/>
              </a:spcBef>
              <a:buSzTx/>
              <a:buFontTx/>
              <a:buNone/>
              <a:defRPr sz="2400" spc="24">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5pPr>
          </a:lstStyle>
          <a:p>
            <a:r>
              <a:t>Body Level One</a:t>
            </a:r>
          </a:p>
          <a:p>
            <a:pPr lvl="1"/>
            <a:r>
              <a:t>Body Level Two</a:t>
            </a:r>
          </a:p>
          <a:p>
            <a:pPr lvl="2"/>
            <a:r>
              <a:t>Body Level Three</a:t>
            </a:r>
          </a:p>
          <a:p>
            <a:pPr lvl="3"/>
            <a:r>
              <a:t>Body Level Four</a:t>
            </a:r>
          </a:p>
          <a:p>
            <a:pPr lvl="4"/>
            <a:r>
              <a:t>Body Level Five</a:t>
            </a:r>
          </a:p>
        </p:txBody>
      </p:sp>
      <p:sp>
        <p:nvSpPr>
          <p:cNvPr id="465" name="Slide Number"/>
          <p:cNvSpPr txBox="1">
            <a:spLocks noGrp="1"/>
          </p:cNvSpPr>
          <p:nvPr>
            <p:ph type="sldNum" sz="quarter" idx="2"/>
          </p:nvPr>
        </p:nvSpPr>
        <p:spPr>
          <a:xfrm>
            <a:off x="4431333" y="6340078"/>
            <a:ext cx="267826" cy="249233"/>
          </a:xfrm>
          <a:prstGeom prst="rect">
            <a:avLst/>
          </a:prstGeom>
        </p:spPr>
        <p:txBody>
          <a:bodyPr lIns="35716" tIns="35716" rIns="35716" bIns="35716" anchor="t"/>
          <a:lstStyle>
            <a:lvl1pPr algn="ctr" defTabSz="410763">
              <a:defRPr spc="14">
                <a:solidFill>
                  <a:srgbClr val="3E382B"/>
                </a:solidFill>
                <a:latin typeface="American Typewriter"/>
                <a:ea typeface="American Typewriter"/>
                <a:cs typeface="American Typewriter"/>
                <a:sym typeface="American Typewriter"/>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6" cy="1162050"/>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73"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4" cy="566738"/>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83" name="Picture Placeholder 2"/>
          <p:cNvSpPr>
            <a:spLocks noGrp="1"/>
          </p:cNvSpPr>
          <p:nvPr>
            <p:ph type="pic" sz="half" idx="13"/>
          </p:nvPr>
        </p:nvSpPr>
        <p:spPr>
          <a:xfrm>
            <a:off x="1792288" y="612775"/>
            <a:ext cx="5486404" cy="4114800"/>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1792288" y="5367337"/>
            <a:ext cx="5486404" cy="804870"/>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8181" y="6414762"/>
            <a:ext cx="258620" cy="248302"/>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3" name="Title 1"/>
          <p:cNvSpPr txBox="1"/>
          <p:nvPr/>
        </p:nvSpPr>
        <p:spPr>
          <a:xfrm>
            <a:off x="731519" y="1361997"/>
            <a:ext cx="7680960" cy="2387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pPr algn="ctr">
              <a:defRPr sz="4400" b="1"/>
            </a:pPr>
            <a:r>
              <a:t>Majlis Ansarullah</a:t>
            </a:r>
            <a:br/>
            <a:r>
              <a:t>Monthly Meeting</a:t>
            </a:r>
          </a:p>
        </p:txBody>
      </p:sp>
      <p:sp>
        <p:nvSpPr>
          <p:cNvPr id="494" name="Subtitle 2"/>
          <p:cNvSpPr txBox="1"/>
          <p:nvPr/>
        </p:nvSpPr>
        <p:spPr>
          <a:xfrm>
            <a:off x="1188719" y="3602037"/>
            <a:ext cx="6766560" cy="16557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algn="ctr">
              <a:spcBef>
                <a:spcPts val="700"/>
              </a:spcBef>
              <a:defRPr sz="3200" b="1"/>
            </a:lvl1pPr>
          </a:lstStyle>
          <a:p>
            <a:r>
              <a:t>November, 2020</a:t>
            </a:r>
          </a:p>
        </p:txBody>
      </p:sp>
      <p:sp>
        <p:nvSpPr>
          <p:cNvPr id="495" name="TextBox 6"/>
          <p:cNvSpPr txBox="1"/>
          <p:nvPr/>
        </p:nvSpPr>
        <p:spPr>
          <a:xfrm>
            <a:off x="3693930" y="5533642"/>
            <a:ext cx="5430597" cy="43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sz="1200">
                <a:latin typeface="+mn-lt"/>
                <a:ea typeface="+mn-ea"/>
                <a:cs typeface="+mn-cs"/>
                <a:sym typeface="Calibri"/>
              </a:defRPr>
            </a:lvl1pPr>
          </a:lstStyle>
          <a:p>
            <a:r>
              <a:t>This slide deck contains images licensed for the purpose of this presentation only. No one is permitted to use the images for any other use, without prior permission.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26" name="TextBox 6"/>
          <p:cNvSpPr txBox="1"/>
          <p:nvPr/>
        </p:nvSpPr>
        <p:spPr>
          <a:xfrm>
            <a:off x="4450576" y="461750"/>
            <a:ext cx="3432727" cy="49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a:solidFill>
                  <a:srgbClr val="FFFFFF"/>
                </a:solidFill>
                <a:latin typeface="+mn-lt"/>
                <a:ea typeface="+mn-ea"/>
                <a:cs typeface="+mn-cs"/>
                <a:sym typeface="Calibri"/>
              </a:defRPr>
            </a:lvl1pPr>
          </a:lstStyle>
          <a:p>
            <a:r>
              <a:t>Discussion Scenario </a:t>
            </a:r>
          </a:p>
        </p:txBody>
      </p:sp>
      <p:sp>
        <p:nvSpPr>
          <p:cNvPr id="527" name="Content Placeholder 1"/>
          <p:cNvSpPr txBox="1">
            <a:spLocks noGrp="1"/>
          </p:cNvSpPr>
          <p:nvPr>
            <p:ph type="body" sz="half" idx="1"/>
          </p:nvPr>
        </p:nvSpPr>
        <p:spPr>
          <a:xfrm>
            <a:off x="301163" y="1458686"/>
            <a:ext cx="3945967" cy="4602459"/>
          </a:xfrm>
          <a:prstGeom prst="rect">
            <a:avLst/>
          </a:prstGeom>
        </p:spPr>
        <p:txBody>
          <a:bodyPr>
            <a:normAutofit/>
          </a:bodyPr>
          <a:lstStyle>
            <a:lvl1pPr marL="0" indent="0" algn="just" defTabSz="266460">
              <a:spcBef>
                <a:spcPts val="300"/>
              </a:spcBef>
              <a:buSzTx/>
              <a:buNone/>
              <a:defRPr sz="1740">
                <a:solidFill>
                  <a:srgbClr val="212529"/>
                </a:solidFill>
                <a:uFill>
                  <a:solidFill>
                    <a:srgbClr val="212529"/>
                  </a:solidFill>
                </a:uFill>
                <a:latin typeface="Segoe UI"/>
                <a:ea typeface="Segoe UI"/>
                <a:cs typeface="Segoe UI"/>
                <a:sym typeface="Segoe UI"/>
              </a:defRPr>
            </a:lvl1pPr>
          </a:lstStyle>
          <a:p>
            <a:r>
              <a:rPr sz="1800" dirty="0" err="1"/>
              <a:t>Muntazim</a:t>
            </a:r>
            <a:r>
              <a:rPr sz="1800" dirty="0"/>
              <a:t> </a:t>
            </a:r>
            <a:r>
              <a:rPr sz="1800" dirty="0" err="1"/>
              <a:t>Ma’al</a:t>
            </a:r>
            <a:r>
              <a:rPr sz="1800" dirty="0"/>
              <a:t> was making a plea to members of a Majlis to increase the level of financial sacrifice and pay according to the income. One member jokingly said, our community has become like IRS and is always collecting money. He also felt that we are always asked to pay but never told where our contributions end up and we should have a say into how our money is spent. Some Ansar members became very uncomfortable with these comments and wanted to respond. </a:t>
            </a:r>
            <a:r>
              <a:rPr sz="1800" dirty="0" err="1"/>
              <a:t>Za’im</a:t>
            </a:r>
            <a:r>
              <a:rPr sz="1800" dirty="0"/>
              <a:t> stopped everyone and started to speak.  </a:t>
            </a:r>
          </a:p>
        </p:txBody>
      </p:sp>
      <p:pic>
        <p:nvPicPr>
          <p:cNvPr id="528" name="jbwn321_hi.jpg" descr="jbwn321_hi.jpg"/>
          <p:cNvPicPr>
            <a:picLocks noChangeAspect="1"/>
          </p:cNvPicPr>
          <p:nvPr/>
        </p:nvPicPr>
        <p:blipFill>
          <a:blip r:embed="rId3"/>
          <a:stretch>
            <a:fillRect/>
          </a:stretch>
        </p:blipFill>
        <p:spPr>
          <a:xfrm>
            <a:off x="4267121" y="1843006"/>
            <a:ext cx="4892805" cy="3428341"/>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30" name="TextBox 6"/>
          <p:cNvSpPr txBox="1"/>
          <p:nvPr/>
        </p:nvSpPr>
        <p:spPr>
          <a:xfrm>
            <a:off x="5198176" y="442070"/>
            <a:ext cx="1830741" cy="49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a:solidFill>
                  <a:srgbClr val="FFFFFF"/>
                </a:solidFill>
                <a:latin typeface="+mn-lt"/>
                <a:ea typeface="+mn-ea"/>
                <a:cs typeface="+mn-cs"/>
                <a:sym typeface="Calibri"/>
              </a:defRPr>
            </a:lvl1pPr>
          </a:lstStyle>
          <a:p>
            <a:r>
              <a:t>Discussion</a:t>
            </a:r>
          </a:p>
        </p:txBody>
      </p:sp>
      <p:sp>
        <p:nvSpPr>
          <p:cNvPr id="531" name="Content Placeholder 1"/>
          <p:cNvSpPr txBox="1">
            <a:spLocks noGrp="1"/>
          </p:cNvSpPr>
          <p:nvPr>
            <p:ph type="body" idx="1"/>
          </p:nvPr>
        </p:nvSpPr>
        <p:spPr>
          <a:xfrm>
            <a:off x="457200" y="1687286"/>
            <a:ext cx="8229600" cy="4286477"/>
          </a:xfrm>
          <a:prstGeom prst="rect">
            <a:avLst/>
          </a:prstGeom>
        </p:spPr>
        <p:txBody>
          <a:bodyPr>
            <a:normAutofit/>
          </a:bodyPr>
          <a:lstStyle/>
          <a:p>
            <a:pPr marL="299763" indent="-299763" defTabSz="399681">
              <a:lnSpc>
                <a:spcPct val="90000"/>
              </a:lnSpc>
              <a:spcBef>
                <a:spcPts val="500"/>
              </a:spcBef>
              <a:defRPr sz="2700"/>
            </a:pPr>
            <a:r>
              <a:rPr sz="2400" dirty="0" err="1"/>
              <a:t>Za’im</a:t>
            </a:r>
            <a:r>
              <a:rPr sz="2400" dirty="0"/>
              <a:t> should admonish this member and tell him that we should never question the financial system of the Jama’at?</a:t>
            </a:r>
          </a:p>
          <a:p>
            <a:pPr marL="299763" indent="-299763" defTabSz="399681">
              <a:lnSpc>
                <a:spcPct val="90000"/>
              </a:lnSpc>
              <a:spcBef>
                <a:spcPts val="500"/>
              </a:spcBef>
              <a:defRPr sz="2700"/>
            </a:pPr>
            <a:r>
              <a:rPr sz="2400" dirty="0" err="1"/>
              <a:t>Za’im</a:t>
            </a:r>
            <a:r>
              <a:rPr sz="2400" dirty="0"/>
              <a:t> should admonish the member but offer an explanation about the importance of financial sacrifice?</a:t>
            </a:r>
          </a:p>
          <a:p>
            <a:pPr marL="299763" indent="-299763" defTabSz="399681">
              <a:lnSpc>
                <a:spcPct val="90000"/>
              </a:lnSpc>
              <a:spcBef>
                <a:spcPts val="500"/>
              </a:spcBef>
              <a:defRPr sz="2700"/>
            </a:pPr>
            <a:r>
              <a:rPr sz="2400" dirty="0" err="1"/>
              <a:t>Za’im</a:t>
            </a:r>
            <a:r>
              <a:rPr sz="2400" dirty="0"/>
              <a:t> should close the discussion and ask to meet him after the meeting?</a:t>
            </a:r>
          </a:p>
          <a:p>
            <a:pPr marL="299763" indent="-299763" defTabSz="399681">
              <a:lnSpc>
                <a:spcPct val="90000"/>
              </a:lnSpc>
              <a:spcBef>
                <a:spcPts val="500"/>
              </a:spcBef>
              <a:defRPr sz="2700"/>
            </a:pPr>
            <a:r>
              <a:rPr sz="2400" dirty="0" err="1"/>
              <a:t>Za’im</a:t>
            </a:r>
            <a:r>
              <a:rPr sz="2400" dirty="0"/>
              <a:t> should explain the various ways Majlis/Jama’at funds are spent?</a:t>
            </a:r>
          </a:p>
          <a:p>
            <a:pPr marL="299763" indent="-299763" defTabSz="399681">
              <a:lnSpc>
                <a:spcPct val="90000"/>
              </a:lnSpc>
              <a:spcBef>
                <a:spcPts val="500"/>
              </a:spcBef>
              <a:defRPr sz="2700"/>
            </a:pPr>
            <a:r>
              <a:rPr sz="2400" dirty="0"/>
              <a:t>Any other suggestion?</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33" name="“The Holy Prophet(peace be on him) is addressing us; he is addressing those who call themselves Muslim; he is addressing those people to whom God Almighty has commanded that fasting has been made compulsory for them so that in these days of Ramadan they can exclusively remain preoccupied in the worship of God, and in striving to achieve moral and spiritual heights. However, if one fails to do this, then merely the arrival of Ramadan, Satan being shackled down, the doors of heaven being thrown open and the doors of hell being locked closed shall not benefit one at all.”"/>
          <p:cNvSpPr txBox="1">
            <a:spLocks noGrp="1"/>
          </p:cNvSpPr>
          <p:nvPr>
            <p:ph type="body" idx="1"/>
          </p:nvPr>
        </p:nvSpPr>
        <p:spPr>
          <a:xfrm>
            <a:off x="459958" y="1418765"/>
            <a:ext cx="8229601" cy="4525964"/>
          </a:xfrm>
          <a:prstGeom prst="rect">
            <a:avLst/>
          </a:prstGeom>
        </p:spPr>
        <p:txBody>
          <a:bodyPr/>
          <a:lstStyle/>
          <a:p>
            <a:pPr marL="0" indent="0">
              <a:spcBef>
                <a:spcPts val="500"/>
              </a:spcBef>
              <a:buSzTx/>
              <a:buNone/>
              <a:defRPr sz="1900">
                <a:uFill>
                  <a:solidFill>
                    <a:srgbClr val="000000"/>
                  </a:solidFill>
                </a:uFill>
                <a:latin typeface="Times New Roman"/>
                <a:ea typeface="Times New Roman"/>
                <a:cs typeface="Times New Roman"/>
                <a:sym typeface="Times New Roman"/>
              </a:defRPr>
            </a:pPr>
            <a:r>
              <a:rPr dirty="0"/>
              <a:t>“</a:t>
            </a:r>
            <a:r>
              <a:rPr dirty="0">
                <a:solidFill>
                  <a:srgbClr val="212529"/>
                </a:solidFill>
                <a:uFill>
                  <a:solidFill>
                    <a:srgbClr val="212529"/>
                  </a:solidFill>
                </a:uFill>
                <a:latin typeface="Segoe UI"/>
                <a:ea typeface="Segoe UI"/>
                <a:cs typeface="Segoe UI"/>
                <a:sym typeface="Segoe UI"/>
              </a:rPr>
              <a:t>The task to gather people on one religion and establish Oneness of God and establish the kingdom of the Holy Qur’an, bringing the pious-natured under the banner of the Holy Prophet </a:t>
            </a:r>
            <a:r>
              <a:rPr sz="1900" dirty="0">
                <a:solidFill>
                  <a:srgbClr val="212529"/>
                </a:solidFill>
                <a:uFill>
                  <a:solidFill>
                    <a:srgbClr val="212529"/>
                  </a:solidFill>
                </a:uFill>
                <a:latin typeface="Segoe UI"/>
                <a:sym typeface="Segoe UI"/>
              </a:rPr>
              <a:t>(peace and blessings of Allah be on him) </a:t>
            </a:r>
            <a:r>
              <a:rPr dirty="0">
                <a:solidFill>
                  <a:srgbClr val="212529"/>
                </a:solidFill>
                <a:uFill>
                  <a:solidFill>
                    <a:srgbClr val="212529"/>
                  </a:solidFill>
                </a:uFill>
                <a:latin typeface="Segoe UI"/>
                <a:ea typeface="Segoe UI"/>
                <a:cs typeface="Segoe UI"/>
                <a:sym typeface="Segoe UI"/>
              </a:rPr>
              <a:t>is the extensive and great mission which the Promised </a:t>
            </a:r>
            <a:r>
              <a:rPr sz="1900" dirty="0">
                <a:solidFill>
                  <a:srgbClr val="212529"/>
                </a:solidFill>
                <a:uFill>
                  <a:solidFill>
                    <a:srgbClr val="212529"/>
                  </a:solidFill>
                </a:uFill>
                <a:latin typeface="Segoe UI"/>
                <a:sym typeface="Segoe UI"/>
              </a:rPr>
              <a:t>Messiah (on whom be peace) </a:t>
            </a:r>
            <a:r>
              <a:rPr dirty="0">
                <a:solidFill>
                  <a:srgbClr val="212529"/>
                </a:solidFill>
                <a:uFill>
                  <a:solidFill>
                    <a:srgbClr val="212529"/>
                  </a:solidFill>
                </a:uFill>
                <a:latin typeface="Segoe UI"/>
                <a:ea typeface="Segoe UI"/>
                <a:cs typeface="Segoe UI"/>
                <a:sym typeface="Segoe UI"/>
              </a:rPr>
              <a:t>carried out and then entrusted it to his Community. This task cannot be carried out without bringing pious changes in oneself, sacrifice and prayers. These aspects alone will enable us to witness the progress that God has destined for this Community. Indeed, the Community is trying to follow these principles. </a:t>
            </a:r>
            <a:r>
              <a:rPr dirty="0" err="1">
                <a:solidFill>
                  <a:srgbClr val="212529"/>
                </a:solidFill>
                <a:uFill>
                  <a:solidFill>
                    <a:srgbClr val="212529"/>
                  </a:solidFill>
                </a:uFill>
                <a:latin typeface="Segoe UI"/>
                <a:ea typeface="Segoe UI"/>
                <a:cs typeface="Segoe UI"/>
                <a:sym typeface="Segoe UI"/>
              </a:rPr>
              <a:t>InshaAllah</a:t>
            </a:r>
            <a:r>
              <a:rPr dirty="0">
                <a:solidFill>
                  <a:srgbClr val="212529"/>
                </a:solidFill>
                <a:uFill>
                  <a:solidFill>
                    <a:srgbClr val="212529"/>
                  </a:solidFill>
                </a:uFill>
                <a:latin typeface="Segoe UI"/>
                <a:ea typeface="Segoe UI"/>
                <a:cs typeface="Segoe UI"/>
                <a:sym typeface="Segoe UI"/>
              </a:rPr>
              <a:t> we will always experience success if we are drawn to prayers”.</a:t>
            </a:r>
          </a:p>
        </p:txBody>
      </p:sp>
      <p:sp>
        <p:nvSpPr>
          <p:cNvPr id="534" name="TextBox 6"/>
          <p:cNvSpPr txBox="1"/>
          <p:nvPr/>
        </p:nvSpPr>
        <p:spPr>
          <a:xfrm>
            <a:off x="3663379" y="442070"/>
            <a:ext cx="5026180" cy="49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a:solidFill>
                  <a:srgbClr val="FFFFFF"/>
                </a:solidFill>
                <a:latin typeface="+mn-lt"/>
                <a:ea typeface="+mn-ea"/>
                <a:cs typeface="+mn-cs"/>
                <a:sym typeface="Calibri"/>
              </a:defRPr>
            </a:lvl1pPr>
          </a:lstStyle>
          <a:p>
            <a:r>
              <a:t>Guidance from Friday Sermon</a:t>
            </a:r>
          </a:p>
        </p:txBody>
      </p:sp>
      <p:sp>
        <p:nvSpPr>
          <p:cNvPr id="535" name="TextBox 2"/>
          <p:cNvSpPr txBox="1"/>
          <p:nvPr/>
        </p:nvSpPr>
        <p:spPr>
          <a:xfrm>
            <a:off x="454441" y="4688405"/>
            <a:ext cx="8229601" cy="10156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defRPr sz="2000" b="1"/>
            </a:pPr>
            <a:r>
              <a:rPr dirty="0"/>
              <a:t>Bottom line </a:t>
            </a:r>
            <a:r>
              <a:rPr dirty="0">
                <a:solidFill>
                  <a:srgbClr val="212529"/>
                </a:solidFill>
                <a:uFill>
                  <a:solidFill>
                    <a:srgbClr val="212529"/>
                  </a:solidFill>
                </a:uFill>
                <a:latin typeface="Segoe UI"/>
                <a:sym typeface="Calibri"/>
              </a:rPr>
              <a:t>is that we should trust the system of the Jama’at and be careful in the way we ask some questions. However, it is our duty to explain the structure of financial system and the use of Jama’at and Majlis funds. </a:t>
            </a:r>
            <a:endParaRPr sz="1900" dirty="0">
              <a:solidFill>
                <a:srgbClr val="212529"/>
              </a:solidFill>
              <a:uFill>
                <a:solidFill>
                  <a:srgbClr val="212529"/>
                </a:solidFill>
              </a:uFill>
              <a:latin typeface="Segoe UI"/>
              <a:sym typeface="Calibri"/>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37" name="TextBox 6"/>
          <p:cNvSpPr txBox="1"/>
          <p:nvPr/>
        </p:nvSpPr>
        <p:spPr>
          <a:xfrm>
            <a:off x="4411219" y="468309"/>
            <a:ext cx="4072291" cy="574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b="1">
                <a:solidFill>
                  <a:srgbClr val="FFFFFF"/>
                </a:solidFill>
              </a:defRPr>
            </a:lvl1pPr>
          </a:lstStyle>
          <a:p>
            <a:r>
              <a:t>Take Home Message</a:t>
            </a:r>
          </a:p>
        </p:txBody>
      </p:sp>
      <p:sp>
        <p:nvSpPr>
          <p:cNvPr id="538" name="Title 3"/>
          <p:cNvSpPr txBox="1">
            <a:spLocks noGrp="1"/>
          </p:cNvSpPr>
          <p:nvPr>
            <p:ph type="title"/>
          </p:nvPr>
        </p:nvSpPr>
        <p:spPr>
          <a:xfrm>
            <a:off x="174167" y="1513117"/>
            <a:ext cx="8952022" cy="4568512"/>
          </a:xfrm>
          <a:prstGeom prst="rect">
            <a:avLst/>
          </a:prstGeom>
        </p:spPr>
        <p:txBody>
          <a:bodyPr anchor="t"/>
          <a:lstStyle/>
          <a:p>
            <a:pPr algn="l">
              <a:defRPr sz="2200"/>
            </a:pPr>
            <a:r>
              <a:rPr dirty="0"/>
              <a:t>1.	</a:t>
            </a:r>
            <a:r>
              <a:rPr dirty="0" err="1"/>
              <a:t>Hadhrat</a:t>
            </a:r>
            <a:r>
              <a:rPr dirty="0"/>
              <a:t> Mirza Ghulam </a:t>
            </a:r>
            <a:r>
              <a:rPr sz="2200" dirty="0"/>
              <a:t>Ahmad (on whom be peace) </a:t>
            </a:r>
            <a:r>
              <a:rPr dirty="0"/>
              <a:t>was appointed by God in the current age to spread the teaching of the Qur’an. Through his spiritual writings and works demonstrate that he certainly fulfilled his obligation. This task is now on us and cannot be carried out without bringing pious changes in oneself, sacrifice and prayers. 	</a:t>
            </a:r>
            <a:br>
              <a:rPr dirty="0"/>
            </a:br>
            <a:br>
              <a:rPr dirty="0"/>
            </a:br>
            <a:r>
              <a:rPr dirty="0"/>
              <a:t>2.	As long as we continue to strive towards this goal, we will go on witnessing the progress of the Jama‘at which has been decreed by God, especially if our efforts are accompanied by prayers.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40" name="TextBox 6"/>
          <p:cNvSpPr txBox="1"/>
          <p:nvPr/>
        </p:nvSpPr>
        <p:spPr>
          <a:xfrm>
            <a:off x="3451585" y="484722"/>
            <a:ext cx="5483870" cy="4871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100">
                <a:solidFill>
                  <a:srgbClr val="FFFFFF"/>
                </a:solidFill>
                <a:latin typeface="+mn-lt"/>
                <a:ea typeface="+mn-ea"/>
                <a:cs typeface="+mn-cs"/>
                <a:sym typeface="Calibri"/>
              </a:defRPr>
            </a:lvl1pPr>
          </a:lstStyle>
          <a:p>
            <a:r>
              <a:t>What to discuss with your family?</a:t>
            </a:r>
          </a:p>
        </p:txBody>
      </p:sp>
      <p:sp>
        <p:nvSpPr>
          <p:cNvPr id="541" name="TextBox 6"/>
          <p:cNvSpPr txBox="1"/>
          <p:nvPr/>
        </p:nvSpPr>
        <p:spPr>
          <a:xfrm>
            <a:off x="667194" y="4723498"/>
            <a:ext cx="7636510" cy="1005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000" b="1">
                <a:solidFill>
                  <a:srgbClr val="FF0000"/>
                </a:solidFill>
              </a:defRPr>
            </a:pPr>
            <a:r>
              <a:rPr dirty="0"/>
              <a:t>Tips to engage youth in conversation: </a:t>
            </a:r>
            <a:r>
              <a:rPr dirty="0">
                <a:solidFill>
                  <a:srgbClr val="000000"/>
                </a:solidFill>
              </a:rPr>
              <a:t>(1) Give them more talking time, and (2) use examples from Huzur’s </a:t>
            </a:r>
            <a:r>
              <a:rPr sz="2000" b="1" dirty="0">
                <a:solidFill>
                  <a:schemeClr val="tx1"/>
                </a:solidFill>
              </a:rPr>
              <a:t>(may Allah be his helper) </a:t>
            </a:r>
            <a:r>
              <a:rPr dirty="0">
                <a:solidFill>
                  <a:srgbClr val="000000"/>
                </a:solidFill>
              </a:rPr>
              <a:t>sermon to make a point.</a:t>
            </a:r>
          </a:p>
        </p:txBody>
      </p:sp>
      <p:sp>
        <p:nvSpPr>
          <p:cNvPr id="542" name="TextBox 3"/>
          <p:cNvSpPr txBox="1"/>
          <p:nvPr/>
        </p:nvSpPr>
        <p:spPr>
          <a:xfrm>
            <a:off x="421926" y="1723497"/>
            <a:ext cx="8127046" cy="1865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400">
                <a:latin typeface="+mn-lt"/>
                <a:ea typeface="+mn-ea"/>
                <a:cs typeface="+mn-cs"/>
                <a:sym typeface="Calibri"/>
              </a:defRPr>
            </a:pPr>
            <a:r>
              <a:t>Pick one of the following topics from this Friday sermon to discuss with children/family during casual discussion:</a:t>
            </a:r>
          </a:p>
          <a:p>
            <a:pPr>
              <a:defRPr sz="2400">
                <a:latin typeface="+mn-lt"/>
                <a:ea typeface="+mn-ea"/>
                <a:cs typeface="+mn-cs"/>
                <a:sym typeface="Calibri"/>
              </a:defRPr>
            </a:pPr>
            <a:endParaRPr/>
          </a:p>
          <a:p>
            <a:pPr marL="800100" lvl="1" indent="-342900">
              <a:buSzPct val="100000"/>
              <a:buFont typeface="Arial"/>
              <a:buChar char="•"/>
              <a:defRPr sz="2400">
                <a:latin typeface="+mn-lt"/>
                <a:ea typeface="+mn-ea"/>
                <a:cs typeface="+mn-cs"/>
                <a:sym typeface="Calibri"/>
              </a:defRPr>
            </a:pPr>
            <a:r>
              <a:t>What are various ways to offer financial sacrifice? </a:t>
            </a:r>
          </a:p>
          <a:p>
            <a:pPr marL="800100" lvl="1" indent="-342900">
              <a:buSzPct val="100000"/>
              <a:buFont typeface="Arial"/>
              <a:buChar char="•"/>
              <a:defRPr sz="2400">
                <a:latin typeface="+mn-lt"/>
                <a:ea typeface="+mn-ea"/>
                <a:cs typeface="+mn-cs"/>
                <a:sym typeface="Calibri"/>
              </a:defRPr>
            </a:pPr>
            <a:r>
              <a:t>What does it mean to pay according to prescribed rate?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44" name="TextBox 6"/>
          <p:cNvSpPr txBox="1"/>
          <p:nvPr/>
        </p:nvSpPr>
        <p:spPr>
          <a:xfrm>
            <a:off x="4789370" y="481567"/>
            <a:ext cx="2911920" cy="49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defRPr sz="3200">
                <a:solidFill>
                  <a:srgbClr val="FFFFFF"/>
                </a:solidFill>
                <a:latin typeface="+mn-lt"/>
                <a:ea typeface="+mn-ea"/>
                <a:cs typeface="+mn-cs"/>
                <a:sym typeface="Calibri"/>
              </a:defRPr>
            </a:lvl1pPr>
          </a:lstStyle>
          <a:p>
            <a:r>
              <a:t>Did you know?</a:t>
            </a:r>
          </a:p>
        </p:txBody>
      </p:sp>
      <p:sp>
        <p:nvSpPr>
          <p:cNvPr id="545" name="When did the Promised Messiah write the book Nishan-e-Asmani (The Heavenly sign)…"/>
          <p:cNvSpPr txBox="1">
            <a:spLocks noGrp="1"/>
          </p:cNvSpPr>
          <p:nvPr>
            <p:ph type="body" idx="1"/>
          </p:nvPr>
        </p:nvSpPr>
        <p:spPr>
          <a:xfrm>
            <a:off x="457200" y="1600200"/>
            <a:ext cx="8229600" cy="4525963"/>
          </a:xfrm>
          <a:prstGeom prst="rect">
            <a:avLst/>
          </a:prstGeom>
        </p:spPr>
        <p:txBody>
          <a:bodyPr>
            <a:normAutofit/>
          </a:bodyPr>
          <a:lstStyle/>
          <a:p>
            <a:r>
              <a:rPr sz="2800" dirty="0"/>
              <a:t>When did the Promised Messiah write the book Nishan-e-</a:t>
            </a:r>
            <a:r>
              <a:rPr sz="2800" dirty="0" err="1"/>
              <a:t>Asmani</a:t>
            </a:r>
            <a:r>
              <a:rPr sz="2800" dirty="0"/>
              <a:t> (The Heavenly sign)</a:t>
            </a:r>
            <a:r>
              <a:rPr lang="en-US" sz="2800" dirty="0"/>
              <a:t>?</a:t>
            </a:r>
            <a:endParaRPr sz="2800" dirty="0"/>
          </a:p>
          <a:p>
            <a:r>
              <a:rPr sz="2800" dirty="0"/>
              <a:t>What is the background of writing this book</a:t>
            </a:r>
            <a:r>
              <a:rPr lang="en-US" sz="2800" dirty="0"/>
              <a:t>?</a:t>
            </a:r>
            <a:endParaRPr sz="2800" dirty="0"/>
          </a:p>
          <a:p>
            <a:r>
              <a:rPr sz="2800" dirty="0"/>
              <a:t>What subject matters are discussed in this book</a:t>
            </a:r>
            <a:r>
              <a:rPr lang="en-US" sz="2800" dirty="0"/>
              <a:t>?</a:t>
            </a:r>
            <a:endParaRPr sz="2800" dirty="0"/>
          </a:p>
          <a:p>
            <a:r>
              <a:rPr sz="2800" dirty="0"/>
              <a:t>What simple way has been explained by the Promised Messiah for seeker of truth?</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47" name="TextBox 6"/>
          <p:cNvSpPr txBox="1"/>
          <p:nvPr/>
        </p:nvSpPr>
        <p:spPr>
          <a:xfrm>
            <a:off x="5347808" y="468449"/>
            <a:ext cx="1959951" cy="49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defRPr sz="3200">
                <a:solidFill>
                  <a:srgbClr val="FFFFFF"/>
                </a:solidFill>
                <a:latin typeface="+mn-lt"/>
                <a:ea typeface="+mn-ea"/>
                <a:cs typeface="+mn-cs"/>
                <a:sym typeface="Calibri"/>
              </a:defRPr>
            </a:lvl1pPr>
          </a:lstStyle>
          <a:p>
            <a:r>
              <a:t>Answers</a:t>
            </a:r>
          </a:p>
        </p:txBody>
      </p:sp>
      <p:sp>
        <p:nvSpPr>
          <p:cNvPr id="548" name="Content Placeholder 5"/>
          <p:cNvSpPr txBox="1">
            <a:spLocks noGrp="1"/>
          </p:cNvSpPr>
          <p:nvPr>
            <p:ph type="body" idx="1"/>
          </p:nvPr>
        </p:nvSpPr>
        <p:spPr>
          <a:xfrm>
            <a:off x="203200" y="1422400"/>
            <a:ext cx="8229600" cy="4525963"/>
          </a:xfrm>
          <a:prstGeom prst="rect">
            <a:avLst/>
          </a:prstGeom>
        </p:spPr>
        <p:txBody>
          <a:bodyPr/>
          <a:lstStyle/>
          <a:p>
            <a:pPr marL="246888" indent="-246888" defTabSz="329184">
              <a:spcBef>
                <a:spcPts val="500"/>
              </a:spcBef>
              <a:defRPr sz="2300"/>
            </a:pPr>
            <a:r>
              <a:rPr dirty="0"/>
              <a:t>Nishan-e-</a:t>
            </a:r>
            <a:r>
              <a:rPr dirty="0" err="1"/>
              <a:t>Asmani</a:t>
            </a:r>
            <a:r>
              <a:rPr dirty="0"/>
              <a:t> was written in 1892</a:t>
            </a:r>
          </a:p>
          <a:p>
            <a:pPr marL="246888" indent="-246888" defTabSz="329184">
              <a:spcBef>
                <a:spcPts val="500"/>
              </a:spcBef>
              <a:defRPr sz="2300"/>
            </a:pPr>
            <a:r>
              <a:rPr dirty="0"/>
              <a:t>Around this time many were attracted towards the Promised Messiah based on dreams and visions. </a:t>
            </a:r>
          </a:p>
          <a:p>
            <a:pPr marL="246888" indent="-246888" defTabSz="329184">
              <a:spcBef>
                <a:spcPts val="500"/>
              </a:spcBef>
              <a:defRPr sz="2300"/>
            </a:pPr>
            <a:r>
              <a:rPr dirty="0"/>
              <a:t>The Promised Messiah wrote this book to draw attention to heavenly testimony in support of his claim</a:t>
            </a:r>
          </a:p>
          <a:p>
            <a:pPr marL="246888" indent="-246888" defTabSz="329184">
              <a:spcBef>
                <a:spcPts val="500"/>
              </a:spcBef>
              <a:defRPr sz="2300"/>
            </a:pPr>
            <a:r>
              <a:rPr dirty="0"/>
              <a:t>He offered an easy way to test his claim. One could turn to God at night and offer two </a:t>
            </a:r>
            <a:r>
              <a:rPr dirty="0" err="1"/>
              <a:t>Rakat</a:t>
            </a:r>
            <a:r>
              <a:rPr dirty="0"/>
              <a:t> prayers, in the first of which Sarah Yasin should be recited, and in the second, Sarah Al-</a:t>
            </a:r>
            <a:r>
              <a:rPr dirty="0" err="1"/>
              <a:t>Ikhlas</a:t>
            </a:r>
            <a:r>
              <a:rPr dirty="0"/>
              <a:t> should be recited 21 times. After this, the seeker after the truth should repeat the </a:t>
            </a:r>
            <a:r>
              <a:rPr dirty="0" err="1"/>
              <a:t>Darud</a:t>
            </a:r>
            <a:r>
              <a:rPr dirty="0"/>
              <a:t> 300 times.  And also </a:t>
            </a:r>
            <a:r>
              <a:rPr dirty="0" err="1"/>
              <a:t>Istighfar</a:t>
            </a:r>
            <a:r>
              <a:rPr dirty="0"/>
              <a:t> 300</a:t>
            </a:r>
            <a:r>
              <a:rPr lang="en-US" dirty="0"/>
              <a:t> </a:t>
            </a:r>
            <a:r>
              <a:rPr dirty="0"/>
              <a:t>times. Then he should pray that God might reveal to him the truth by means of a vision, dream or inspiration.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50" name="TextBox 6"/>
          <p:cNvSpPr txBox="1"/>
          <p:nvPr/>
        </p:nvSpPr>
        <p:spPr>
          <a:xfrm>
            <a:off x="5216618" y="507806"/>
            <a:ext cx="1959950" cy="49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defRPr sz="3200">
                <a:solidFill>
                  <a:srgbClr val="FFFFFF"/>
                </a:solidFill>
                <a:latin typeface="+mn-lt"/>
                <a:ea typeface="+mn-ea"/>
                <a:cs typeface="+mn-cs"/>
                <a:sym typeface="Calibri"/>
              </a:defRPr>
            </a:lvl1pPr>
          </a:lstStyle>
          <a:p>
            <a:r>
              <a:t>Salat page</a:t>
            </a:r>
          </a:p>
        </p:txBody>
      </p:sp>
      <p:sp>
        <p:nvSpPr>
          <p:cNvPr id="551" name="Title 3"/>
          <p:cNvSpPr txBox="1"/>
          <p:nvPr/>
        </p:nvSpPr>
        <p:spPr>
          <a:xfrm>
            <a:off x="121919" y="1809274"/>
            <a:ext cx="8860581" cy="36512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lnSpcReduction="10000"/>
          </a:bodyPr>
          <a:lstStyle/>
          <a:p>
            <a:pPr algn="just">
              <a:defRPr sz="2700">
                <a:latin typeface="+mn-lt"/>
                <a:ea typeface="+mn-ea"/>
                <a:cs typeface="+mn-cs"/>
                <a:sym typeface="Calibri"/>
              </a:defRPr>
            </a:pPr>
            <a:r>
              <a:rPr dirty="0"/>
              <a:t>“Who amongst us doesn't know that offering Salat is obligatory on Muslims. The Holy Quran has drawn our attention towards it by describing its importance at various places. According to Prophet Muhammad </a:t>
            </a:r>
            <a:r>
              <a:rPr sz="2700" dirty="0">
                <a:latin typeface="+mn-lt"/>
                <a:ea typeface="+mn-ea"/>
                <a:cs typeface="+mn-cs"/>
              </a:rPr>
              <a:t>(peace be upon him)</a:t>
            </a:r>
            <a:r>
              <a:rPr lang="en-US" sz="2700" dirty="0">
                <a:latin typeface="+mn-lt"/>
                <a:ea typeface="+mn-ea"/>
                <a:cs typeface="+mn-cs"/>
              </a:rPr>
              <a:t>,</a:t>
            </a:r>
            <a:r>
              <a:rPr sz="2700" dirty="0">
                <a:latin typeface="+mn-lt"/>
                <a:ea typeface="+mn-ea"/>
                <a:cs typeface="+mn-cs"/>
              </a:rPr>
              <a:t> </a:t>
            </a:r>
            <a:r>
              <a:rPr dirty="0"/>
              <a:t>Salat is the essence of prayers. He even said that abandoning Salat makes a man closer to disbelief and idolatry. ”. </a:t>
            </a:r>
          </a:p>
          <a:p>
            <a:pPr algn="just">
              <a:defRPr sz="2700">
                <a:latin typeface="+mn-lt"/>
                <a:ea typeface="+mn-ea"/>
                <a:cs typeface="+mn-cs"/>
                <a:sym typeface="Calibri"/>
              </a:defRPr>
            </a:pPr>
            <a:endParaRPr dirty="0"/>
          </a:p>
          <a:p>
            <a:pPr algn="just">
              <a:defRPr>
                <a:latin typeface="+mn-lt"/>
                <a:ea typeface="+mn-ea"/>
                <a:cs typeface="+mn-cs"/>
                <a:sym typeface="Calibri"/>
              </a:defRPr>
            </a:pPr>
            <a:r>
              <a:rPr dirty="0"/>
              <a:t>(Friday Sermon January 20, 2017 delivered by </a:t>
            </a:r>
            <a:r>
              <a:rPr dirty="0" err="1"/>
              <a:t>Hazrat</a:t>
            </a:r>
            <a:r>
              <a:rPr dirty="0"/>
              <a:t> Mirza </a:t>
            </a:r>
            <a:r>
              <a:rPr dirty="0" err="1"/>
              <a:t>Masroor</a:t>
            </a:r>
            <a:r>
              <a:rPr dirty="0"/>
              <a:t> Ahmad(at))</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22" name="TextBox 6"/>
          <p:cNvSpPr txBox="1"/>
          <p:nvPr/>
        </p:nvSpPr>
        <p:spPr>
          <a:xfrm>
            <a:off x="4638831" y="429089"/>
            <a:ext cx="3995440"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defRPr sz="3600">
                <a:solidFill>
                  <a:srgbClr val="FFFFFF"/>
                </a:solidFill>
                <a:latin typeface="+mn-lt"/>
                <a:ea typeface="+mn-ea"/>
                <a:cs typeface="+mn-cs"/>
                <a:sym typeface="Calibri"/>
              </a:defRPr>
            </a:lvl1pPr>
          </a:lstStyle>
          <a:p>
            <a:r>
              <a:rPr lang="en-US" dirty="0"/>
              <a:t>Health Topic</a:t>
            </a:r>
            <a:endParaRPr dirty="0"/>
          </a:p>
        </p:txBody>
      </p:sp>
      <p:sp>
        <p:nvSpPr>
          <p:cNvPr id="523" name="Title 1"/>
          <p:cNvSpPr txBox="1"/>
          <p:nvPr/>
        </p:nvSpPr>
        <p:spPr>
          <a:xfrm>
            <a:off x="779968" y="2679115"/>
            <a:ext cx="7795260"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3600" b="1"/>
            </a:lvl1pPr>
          </a:lstStyle>
          <a:p>
            <a:r>
              <a:rPr lang="en-US" dirty="0"/>
              <a:t>Screening Tests for Men Over 40</a:t>
            </a:r>
            <a:endParaRPr dirty="0"/>
          </a:p>
        </p:txBody>
      </p:sp>
    </p:spTree>
    <p:extLst>
      <p:ext uri="{BB962C8B-B14F-4D97-AF65-F5344CB8AC3E}">
        <p14:creationId xmlns:p14="http://schemas.microsoft.com/office/powerpoint/2010/main" val="316665683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44" name="TextBox 6"/>
          <p:cNvSpPr txBox="1"/>
          <p:nvPr/>
        </p:nvSpPr>
        <p:spPr>
          <a:xfrm>
            <a:off x="4800256" y="428579"/>
            <a:ext cx="2911920" cy="49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defRPr sz="3200">
                <a:solidFill>
                  <a:srgbClr val="FFFFFF"/>
                </a:solidFill>
                <a:latin typeface="+mn-lt"/>
                <a:ea typeface="+mn-ea"/>
                <a:cs typeface="+mn-cs"/>
                <a:sym typeface="Calibri"/>
              </a:defRPr>
            </a:lvl1pPr>
          </a:lstStyle>
          <a:p>
            <a:r>
              <a:rPr dirty="0"/>
              <a:t>Did you know?</a:t>
            </a:r>
          </a:p>
        </p:txBody>
      </p:sp>
      <p:sp>
        <p:nvSpPr>
          <p:cNvPr id="545" name="When did the Promised Messiah write the book Nishan-e-Asmani (The Heavenly sign)…"/>
          <p:cNvSpPr txBox="1">
            <a:spLocks noGrp="1"/>
          </p:cNvSpPr>
          <p:nvPr>
            <p:ph type="body" idx="1"/>
          </p:nvPr>
        </p:nvSpPr>
        <p:spPr>
          <a:xfrm>
            <a:off x="141515" y="1262741"/>
            <a:ext cx="4791416" cy="5540829"/>
          </a:xfrm>
          <a:prstGeom prst="rect">
            <a:avLst/>
          </a:prstGeom>
        </p:spPr>
        <p:txBody>
          <a:bodyPr>
            <a:normAutofit/>
          </a:bodyPr>
          <a:lstStyle/>
          <a:p>
            <a:r>
              <a:rPr lang="en-US" sz="1600" dirty="0"/>
              <a:t>Blood pressure: Check at least every two years if it is in the healthy range (under 120/80) or once a year if it is above normal (between 120/80 and 139/89</a:t>
            </a:r>
          </a:p>
          <a:p>
            <a:r>
              <a:rPr lang="en-US" sz="1600" dirty="0"/>
              <a:t>Colon Cancer Screening: Recommended for men ages 50-75. Many different tests available, Colonoscopy, stool for blood, etc.</a:t>
            </a:r>
          </a:p>
          <a:p>
            <a:r>
              <a:rPr lang="en-US" sz="1600" dirty="0"/>
              <a:t>Diabetes Mellitus: If you have high BP or other risk factors for Diabetes, Talk to your Doctor</a:t>
            </a:r>
          </a:p>
          <a:p>
            <a:r>
              <a:rPr lang="en-US" sz="1600" dirty="0"/>
              <a:t>Cholesterol – Lipids: All men should have their cholesterol checked regularly starting at 35. Men at high risk for developing heart disease should start at age 20</a:t>
            </a:r>
          </a:p>
          <a:p>
            <a:r>
              <a:rPr lang="en-US" sz="1600" dirty="0"/>
              <a:t>Lung Cancer Screening:  Annual CT (55 and 80) if you have smoked a pack a day for 30 years and currently smoke or have quit within the past 15 years</a:t>
            </a:r>
          </a:p>
          <a:p>
            <a:r>
              <a:rPr lang="en-US" sz="1600" dirty="0"/>
              <a:t>Abdominal Aortic Aneurysm:  A one-time ultrasound imaging of your heart and aorta (between the ages of 65 and 75 if you have ever smoked</a:t>
            </a:r>
          </a:p>
        </p:txBody>
      </p:sp>
      <p:pic>
        <p:nvPicPr>
          <p:cNvPr id="5" name="Image" descr="Image">
            <a:extLst>
              <a:ext uri="{FF2B5EF4-FFF2-40B4-BE49-F238E27FC236}">
                <a16:creationId xmlns:a16="http://schemas.microsoft.com/office/drawing/2014/main" id="{311EC702-9206-274C-9700-BFC68B074C58}"/>
              </a:ext>
            </a:extLst>
          </p:cNvPr>
          <p:cNvPicPr>
            <a:picLocks noChangeAspect="1"/>
          </p:cNvPicPr>
          <p:nvPr/>
        </p:nvPicPr>
        <p:blipFill>
          <a:blip r:embed="rId3"/>
          <a:stretch>
            <a:fillRect/>
          </a:stretch>
        </p:blipFill>
        <p:spPr>
          <a:xfrm>
            <a:off x="4932931" y="1439937"/>
            <a:ext cx="3978124" cy="3978125"/>
          </a:xfrm>
          <a:prstGeom prst="rect">
            <a:avLst/>
          </a:prstGeom>
          <a:ln w="12700">
            <a:miter lim="400000"/>
          </a:ln>
        </p:spPr>
      </p:pic>
    </p:spTree>
    <p:extLst>
      <p:ext uri="{BB962C8B-B14F-4D97-AF65-F5344CB8AC3E}">
        <p14:creationId xmlns:p14="http://schemas.microsoft.com/office/powerpoint/2010/main" val="27198832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7" name="Title 1"/>
          <p:cNvSpPr txBox="1">
            <a:spLocks noGrp="1"/>
          </p:cNvSpPr>
          <p:nvPr>
            <p:ph type="title"/>
          </p:nvPr>
        </p:nvSpPr>
        <p:spPr>
          <a:xfrm>
            <a:off x="4983693" y="473555"/>
            <a:ext cx="2629950" cy="500411"/>
          </a:xfrm>
          <a:prstGeom prst="rect">
            <a:avLst/>
          </a:prstGeom>
        </p:spPr>
        <p:txBody>
          <a:bodyPr>
            <a:normAutofit fontScale="90000"/>
          </a:bodyPr>
          <a:lstStyle>
            <a:lvl1pPr defTabSz="397763">
              <a:defRPr sz="2700" b="1">
                <a:solidFill>
                  <a:srgbClr val="FFFFFF"/>
                </a:solidFill>
                <a:latin typeface="+mj-lt"/>
                <a:ea typeface="+mj-ea"/>
                <a:cs typeface="+mj-cs"/>
                <a:sym typeface="Helvetica"/>
              </a:defRPr>
            </a:lvl1pPr>
          </a:lstStyle>
          <a:p>
            <a:r>
              <a:t>AGENDA</a:t>
            </a:r>
          </a:p>
        </p:txBody>
      </p:sp>
      <p:sp>
        <p:nvSpPr>
          <p:cNvPr id="498" name="Content Placeholder 2"/>
          <p:cNvSpPr txBox="1"/>
          <p:nvPr/>
        </p:nvSpPr>
        <p:spPr>
          <a:xfrm>
            <a:off x="441721" y="1445934"/>
            <a:ext cx="8388637" cy="43513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322494" indent="-322494" defTabSz="429995">
              <a:lnSpc>
                <a:spcPct val="80000"/>
              </a:lnSpc>
              <a:spcBef>
                <a:spcPts val="400"/>
              </a:spcBef>
              <a:buSzPct val="100000"/>
              <a:buFont typeface="Arial"/>
              <a:buChar char="•"/>
              <a:defRPr sz="1900">
                <a:latin typeface="+mn-lt"/>
                <a:ea typeface="+mn-ea"/>
                <a:cs typeface="+mn-cs"/>
                <a:sym typeface="Calibri"/>
              </a:defRPr>
            </a:pPr>
            <a:r>
              <a:rPr dirty="0"/>
              <a:t>Recitation of the Holy Quran (2:263)		</a:t>
            </a:r>
          </a:p>
          <a:p>
            <a:pPr marL="322494" indent="-322494" defTabSz="429995">
              <a:lnSpc>
                <a:spcPct val="80000"/>
              </a:lnSpc>
              <a:spcBef>
                <a:spcPts val="400"/>
              </a:spcBef>
              <a:buSzPct val="100000"/>
              <a:buFont typeface="Arial"/>
              <a:buChar char="•"/>
              <a:defRPr sz="1900">
                <a:latin typeface="+mn-lt"/>
                <a:ea typeface="+mn-ea"/>
                <a:cs typeface="+mn-cs"/>
                <a:sym typeface="Calibri"/>
              </a:defRPr>
            </a:pPr>
            <a:r>
              <a:rPr dirty="0"/>
              <a:t>Pledge</a:t>
            </a:r>
          </a:p>
          <a:p>
            <a:pPr marL="322494" indent="-322494" defTabSz="429995">
              <a:lnSpc>
                <a:spcPct val="80000"/>
              </a:lnSpc>
              <a:spcBef>
                <a:spcPts val="400"/>
              </a:spcBef>
              <a:buSzPct val="100000"/>
              <a:buFont typeface="Arial"/>
              <a:buChar char="•"/>
              <a:defRPr sz="1900">
                <a:latin typeface="+mn-lt"/>
                <a:ea typeface="+mn-ea"/>
                <a:cs typeface="+mn-cs"/>
                <a:sym typeface="Calibri"/>
              </a:defRPr>
            </a:pPr>
            <a:r>
              <a:rPr dirty="0"/>
              <a:t>Sermon of the month: Blessings of Financial Sacrifice by Ahmadiyya Muslim Community. </a:t>
            </a:r>
            <a:r>
              <a:rPr lang="en-US" dirty="0"/>
              <a:t>(</a:t>
            </a:r>
            <a:r>
              <a:rPr dirty="0"/>
              <a:t>November 4, 2011</a:t>
            </a:r>
            <a:r>
              <a:rPr lang="en-US" dirty="0"/>
              <a:t>)</a:t>
            </a:r>
            <a:endParaRPr dirty="0"/>
          </a:p>
          <a:p>
            <a:pPr marL="752490" lvl="1" indent="-322493" defTabSz="429995">
              <a:lnSpc>
                <a:spcPct val="80000"/>
              </a:lnSpc>
              <a:spcBef>
                <a:spcPts val="400"/>
              </a:spcBef>
              <a:buSzPct val="100000"/>
              <a:buFont typeface="Arial"/>
              <a:buChar char="-"/>
              <a:defRPr sz="1900">
                <a:latin typeface="+mn-lt"/>
                <a:ea typeface="+mn-ea"/>
                <a:cs typeface="+mn-cs"/>
                <a:sym typeface="Calibri"/>
              </a:defRPr>
            </a:pPr>
            <a:r>
              <a:rPr dirty="0"/>
              <a:t>Verse from the Holy Quran</a:t>
            </a:r>
            <a:endParaRPr sz="1700" dirty="0"/>
          </a:p>
          <a:p>
            <a:pPr marL="752490" lvl="1" indent="-322493" defTabSz="429995">
              <a:lnSpc>
                <a:spcPct val="80000"/>
              </a:lnSpc>
              <a:spcBef>
                <a:spcPts val="400"/>
              </a:spcBef>
              <a:buSzPct val="100000"/>
              <a:buFont typeface="Arial"/>
              <a:buChar char="-"/>
              <a:defRPr sz="1900">
                <a:latin typeface="+mn-lt"/>
                <a:ea typeface="+mn-ea"/>
                <a:cs typeface="+mn-cs"/>
                <a:sym typeface="Calibri"/>
              </a:defRPr>
            </a:pPr>
            <a:r>
              <a:rPr dirty="0"/>
              <a:t>Advice from the sermon</a:t>
            </a:r>
            <a:endParaRPr sz="1700" dirty="0"/>
          </a:p>
          <a:p>
            <a:pPr marL="322494" indent="-322494" defTabSz="429995">
              <a:lnSpc>
                <a:spcPct val="80000"/>
              </a:lnSpc>
              <a:spcBef>
                <a:spcPts val="400"/>
              </a:spcBef>
              <a:buSzPct val="100000"/>
              <a:buFont typeface="Arial"/>
              <a:buChar char="•"/>
              <a:defRPr sz="1900">
                <a:latin typeface="+mn-lt"/>
                <a:ea typeface="+mn-ea"/>
                <a:cs typeface="+mn-cs"/>
                <a:sym typeface="Calibri"/>
              </a:defRPr>
            </a:pPr>
            <a:r>
              <a:rPr dirty="0"/>
              <a:t>Discussion scenario</a:t>
            </a:r>
          </a:p>
          <a:p>
            <a:pPr marL="322494" indent="-322494" defTabSz="429995">
              <a:lnSpc>
                <a:spcPct val="80000"/>
              </a:lnSpc>
              <a:spcBef>
                <a:spcPts val="400"/>
              </a:spcBef>
              <a:buSzPct val="100000"/>
              <a:buFont typeface="Arial"/>
              <a:buChar char="•"/>
              <a:defRPr sz="1900">
                <a:latin typeface="+mn-lt"/>
                <a:ea typeface="+mn-ea"/>
                <a:cs typeface="+mn-cs"/>
                <a:sym typeface="Calibri"/>
              </a:defRPr>
            </a:pPr>
            <a:r>
              <a:rPr dirty="0"/>
              <a:t>Did you know?</a:t>
            </a:r>
          </a:p>
          <a:p>
            <a:pPr marL="322494" indent="-322494" defTabSz="429995">
              <a:lnSpc>
                <a:spcPct val="80000"/>
              </a:lnSpc>
              <a:spcBef>
                <a:spcPts val="400"/>
              </a:spcBef>
              <a:buSzPct val="100000"/>
              <a:buFont typeface="Arial"/>
              <a:buChar char="•"/>
              <a:defRPr sz="1900">
                <a:latin typeface="+mn-lt"/>
                <a:ea typeface="+mn-ea"/>
                <a:cs typeface="+mn-cs"/>
                <a:sym typeface="Calibri"/>
              </a:defRPr>
            </a:pPr>
            <a:r>
              <a:rPr dirty="0"/>
              <a:t>Salat page</a:t>
            </a:r>
          </a:p>
          <a:p>
            <a:pPr marL="322494" indent="-322494" defTabSz="429995">
              <a:lnSpc>
                <a:spcPct val="80000"/>
              </a:lnSpc>
              <a:spcBef>
                <a:spcPts val="400"/>
              </a:spcBef>
              <a:buSzPct val="100000"/>
              <a:buFont typeface="Arial"/>
              <a:buChar char="•"/>
              <a:defRPr sz="1900">
                <a:latin typeface="+mn-lt"/>
                <a:ea typeface="+mn-ea"/>
                <a:cs typeface="+mn-cs"/>
                <a:sym typeface="Calibri"/>
              </a:defRPr>
            </a:pPr>
            <a:r>
              <a:rPr dirty="0"/>
              <a:t>Health Tip</a:t>
            </a:r>
          </a:p>
          <a:p>
            <a:pPr marL="322494" indent="-322494" defTabSz="429995">
              <a:lnSpc>
                <a:spcPct val="80000"/>
              </a:lnSpc>
              <a:spcBef>
                <a:spcPts val="400"/>
              </a:spcBef>
              <a:buSzPct val="100000"/>
              <a:buFont typeface="Arial"/>
              <a:buChar char="•"/>
              <a:defRPr sz="1900">
                <a:latin typeface="+mn-lt"/>
                <a:ea typeface="+mn-ea"/>
                <a:cs typeface="+mn-cs"/>
                <a:sym typeface="Calibri"/>
              </a:defRPr>
            </a:pPr>
            <a:r>
              <a:rPr dirty="0"/>
              <a:t>Free time slot for local topics</a:t>
            </a:r>
          </a:p>
          <a:p>
            <a:pPr marL="322494" indent="-322494" defTabSz="429995">
              <a:lnSpc>
                <a:spcPct val="80000"/>
              </a:lnSpc>
              <a:spcBef>
                <a:spcPts val="400"/>
              </a:spcBef>
              <a:buSzPct val="100000"/>
              <a:buFont typeface="Arial"/>
              <a:buChar char="•"/>
              <a:defRPr sz="1900">
                <a:latin typeface="+mn-lt"/>
                <a:ea typeface="+mn-ea"/>
                <a:cs typeface="+mn-cs"/>
                <a:sym typeface="Calibri"/>
              </a:defRPr>
            </a:pPr>
            <a:r>
              <a:rPr dirty="0"/>
              <a:t>Reminders/announcements			</a:t>
            </a:r>
          </a:p>
          <a:p>
            <a:pPr marL="322494" indent="-322494" defTabSz="429995">
              <a:lnSpc>
                <a:spcPct val="80000"/>
              </a:lnSpc>
              <a:spcBef>
                <a:spcPts val="400"/>
              </a:spcBef>
              <a:buSzPct val="100000"/>
              <a:buFont typeface="Arial"/>
              <a:buChar char="•"/>
              <a:defRPr sz="1900">
                <a:latin typeface="+mn-lt"/>
                <a:ea typeface="+mn-ea"/>
                <a:cs typeface="+mn-cs"/>
                <a:sym typeface="Calibri"/>
              </a:defRPr>
            </a:pPr>
            <a:r>
              <a:rPr dirty="0" err="1"/>
              <a:t>Dua</a:t>
            </a:r>
            <a:endParaRPr dirty="0"/>
          </a:p>
          <a:p>
            <a:pPr defTabSz="429995">
              <a:lnSpc>
                <a:spcPct val="80000"/>
              </a:lnSpc>
              <a:spcBef>
                <a:spcPts val="400"/>
              </a:spcBef>
              <a:defRPr sz="1900">
                <a:latin typeface="+mn-lt"/>
                <a:ea typeface="+mn-ea"/>
                <a:cs typeface="+mn-cs"/>
                <a:sym typeface="Calibri"/>
              </a:defRPr>
            </a:pPr>
            <a:r>
              <a:rPr dirty="0"/>
              <a:t>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59" name="TextBox 6"/>
          <p:cNvSpPr txBox="1"/>
          <p:nvPr/>
        </p:nvSpPr>
        <p:spPr>
          <a:xfrm>
            <a:off x="3463833" y="370055"/>
            <a:ext cx="5475123" cy="637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defRPr sz="3600" b="1">
                <a:solidFill>
                  <a:srgbClr val="FFFFFF"/>
                </a:solidFill>
              </a:defRPr>
            </a:lvl1pPr>
          </a:lstStyle>
          <a:p>
            <a:r>
              <a:t>  </a:t>
            </a:r>
          </a:p>
        </p:txBody>
      </p:sp>
      <p:sp>
        <p:nvSpPr>
          <p:cNvPr id="560" name="Content Placeholder 2"/>
          <p:cNvSpPr txBox="1"/>
          <p:nvPr/>
        </p:nvSpPr>
        <p:spPr>
          <a:xfrm>
            <a:off x="674369" y="1357308"/>
            <a:ext cx="7795260" cy="43513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gn="ctr" defTabSz="434340">
              <a:lnSpc>
                <a:spcPct val="90000"/>
              </a:lnSpc>
              <a:spcBef>
                <a:spcPts val="700"/>
              </a:spcBef>
              <a:defRPr sz="3400" b="1"/>
            </a:pPr>
            <a:r>
              <a:rPr dirty="0"/>
              <a:t>Reminders/Announcements</a:t>
            </a:r>
          </a:p>
          <a:p>
            <a:pPr algn="ctr" defTabSz="434340">
              <a:lnSpc>
                <a:spcPct val="90000"/>
              </a:lnSpc>
              <a:spcBef>
                <a:spcPts val="700"/>
              </a:spcBef>
              <a:defRPr sz="3400" b="1"/>
            </a:pPr>
            <a:r>
              <a:rPr dirty="0" err="1"/>
              <a:t>Dua</a:t>
            </a:r>
            <a:endParaRPr sz="3000" dirty="0"/>
          </a:p>
          <a:p>
            <a:pPr algn="ctr" defTabSz="434340">
              <a:lnSpc>
                <a:spcPct val="90000"/>
              </a:lnSpc>
              <a:spcBef>
                <a:spcPts val="600"/>
              </a:spcBef>
              <a:defRPr sz="3400" b="1"/>
            </a:pPr>
            <a:endParaRPr sz="3000" dirty="0"/>
          </a:p>
          <a:p>
            <a:pPr algn="ctr" defTabSz="434340">
              <a:lnSpc>
                <a:spcPct val="90000"/>
              </a:lnSpc>
              <a:spcBef>
                <a:spcPts val="700"/>
              </a:spcBef>
              <a:defRPr sz="3400" b="1"/>
            </a:pPr>
            <a:r>
              <a:rPr dirty="0" err="1"/>
              <a:t>Jazakumullah</a:t>
            </a:r>
            <a:r>
              <a:rPr dirty="0"/>
              <a:t> for Participating!</a:t>
            </a:r>
            <a:endParaRPr sz="3000" dirty="0"/>
          </a:p>
          <a:p>
            <a:pPr algn="ctr" defTabSz="434340">
              <a:lnSpc>
                <a:spcPct val="90000"/>
              </a:lnSpc>
              <a:spcBef>
                <a:spcPts val="600"/>
              </a:spcBef>
              <a:defRPr sz="3400" b="1"/>
            </a:pPr>
            <a:endParaRPr sz="3000" dirty="0"/>
          </a:p>
          <a:p>
            <a:pPr algn="ctr" defTabSz="434340">
              <a:lnSpc>
                <a:spcPct val="90000"/>
              </a:lnSpc>
              <a:spcBef>
                <a:spcPts val="700"/>
              </a:spcBef>
              <a:defRPr sz="3400" b="1">
                <a:solidFill>
                  <a:srgbClr val="FF0000"/>
                </a:solidFill>
              </a:defRPr>
            </a:pPr>
            <a:r>
              <a:rPr dirty="0"/>
              <a:t>If you enjoyed it, please convey to those brothers who are not here today!</a:t>
            </a:r>
          </a:p>
        </p:txBody>
      </p:sp>
      <p:sp>
        <p:nvSpPr>
          <p:cNvPr id="561" name="TextBox 2"/>
          <p:cNvSpPr txBox="1"/>
          <p:nvPr/>
        </p:nvSpPr>
        <p:spPr>
          <a:xfrm>
            <a:off x="4991244" y="436886"/>
            <a:ext cx="2420299" cy="49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3200">
                <a:solidFill>
                  <a:srgbClr val="FFFFFF"/>
                </a:solidFill>
                <a:latin typeface="+mn-lt"/>
                <a:ea typeface="+mn-ea"/>
                <a:cs typeface="+mn-cs"/>
                <a:sym typeface="Calibri"/>
              </a:defRPr>
            </a:lvl1pPr>
          </a:lstStyle>
          <a:p>
            <a:r>
              <a:rPr dirty="0"/>
              <a:t>That’s all folks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00" name="TextBox 6"/>
          <p:cNvSpPr txBox="1"/>
          <p:nvPr/>
        </p:nvSpPr>
        <p:spPr>
          <a:xfrm>
            <a:off x="4016587" y="494047"/>
            <a:ext cx="4208816" cy="4447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2800">
                <a:solidFill>
                  <a:srgbClr val="FFFFFF"/>
                </a:solidFill>
                <a:latin typeface="+mn-lt"/>
                <a:ea typeface="+mn-ea"/>
                <a:cs typeface="+mn-cs"/>
                <a:sym typeface="Calibri"/>
              </a:defRPr>
            </a:lvl1pPr>
          </a:lstStyle>
          <a:p>
            <a:r>
              <a:t>Recitation of the Holy Quran</a:t>
            </a:r>
          </a:p>
        </p:txBody>
      </p:sp>
      <p:sp>
        <p:nvSpPr>
          <p:cNvPr id="502" name="They who spend their wealth for the cause of Allah, then follow not up what they have spent with taunt or injury, for them is their reward with their Lord, and they shall have no fear, nor shall they grieve. (2:263)"/>
          <p:cNvSpPr txBox="1"/>
          <p:nvPr/>
        </p:nvSpPr>
        <p:spPr>
          <a:xfrm>
            <a:off x="304799" y="3935731"/>
            <a:ext cx="8652895" cy="15646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400">
                <a:latin typeface="Verdana"/>
                <a:ea typeface="Verdana"/>
                <a:cs typeface="Verdana"/>
                <a:sym typeface="Verdana"/>
              </a:defRPr>
            </a:lvl1pPr>
          </a:lstStyle>
          <a:p>
            <a:r>
              <a:rPr dirty="0"/>
              <a:t>They who spend their wealth for the cause of Allah, then follow not up what they have spent with taunt or injury, for them is their reward with their Lord, and they shall have no fear, nor shall they grieve. (2:263)</a:t>
            </a:r>
          </a:p>
        </p:txBody>
      </p:sp>
      <p:pic>
        <p:nvPicPr>
          <p:cNvPr id="3" name="Picture 2" descr="A close up of a logo&#10;&#10;Description automatically generated">
            <a:extLst>
              <a:ext uri="{FF2B5EF4-FFF2-40B4-BE49-F238E27FC236}">
                <a16:creationId xmlns:a16="http://schemas.microsoft.com/office/drawing/2014/main" id="{8EDB347C-F01A-5547-848B-F62E2D27F8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79083"/>
            <a:ext cx="9144000" cy="1558119"/>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04" name="Title 2"/>
          <p:cNvSpPr txBox="1">
            <a:spLocks noGrp="1"/>
          </p:cNvSpPr>
          <p:nvPr>
            <p:ph type="title"/>
          </p:nvPr>
        </p:nvSpPr>
        <p:spPr>
          <a:xfrm>
            <a:off x="3483427" y="446316"/>
            <a:ext cx="5562606" cy="511628"/>
          </a:xfrm>
          <a:prstGeom prst="rect">
            <a:avLst/>
          </a:prstGeom>
        </p:spPr>
        <p:txBody>
          <a:bodyPr/>
          <a:lstStyle/>
          <a:p>
            <a:pPr defTabSz="54863">
              <a:defRPr sz="400" b="1">
                <a:solidFill>
                  <a:srgbClr val="FFFFFF"/>
                </a:solidFill>
                <a:latin typeface="+mj-lt"/>
                <a:ea typeface="+mj-ea"/>
                <a:cs typeface="+mj-cs"/>
                <a:sym typeface="Helvetica"/>
              </a:defRPr>
            </a:pPr>
            <a:br/>
            <a:br/>
            <a:br/>
            <a:br/>
            <a:br/>
            <a:endParaRPr/>
          </a:p>
        </p:txBody>
      </p:sp>
      <p:sp>
        <p:nvSpPr>
          <p:cNvPr id="505" name="TextBox 3"/>
          <p:cNvSpPr txBox="1"/>
          <p:nvPr/>
        </p:nvSpPr>
        <p:spPr>
          <a:xfrm>
            <a:off x="5140202" y="453608"/>
            <a:ext cx="2249048" cy="49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3200">
                <a:solidFill>
                  <a:srgbClr val="FFFFFF"/>
                </a:solidFill>
                <a:latin typeface="+mn-lt"/>
                <a:ea typeface="+mn-ea"/>
                <a:cs typeface="+mn-cs"/>
                <a:sym typeface="Calibri"/>
              </a:defRPr>
            </a:lvl1pPr>
          </a:lstStyle>
          <a:p>
            <a:r>
              <a:t>Ansar Pledge</a:t>
            </a:r>
          </a:p>
        </p:txBody>
      </p:sp>
      <p:sp>
        <p:nvSpPr>
          <p:cNvPr id="506" name="Rectangle 6"/>
          <p:cNvSpPr txBox="1"/>
          <p:nvPr/>
        </p:nvSpPr>
        <p:spPr>
          <a:xfrm>
            <a:off x="363207" y="1262445"/>
            <a:ext cx="4859055" cy="14376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000" i="1">
                <a:solidFill>
                  <a:srgbClr val="FF0000"/>
                </a:solidFill>
              </a:defRPr>
            </a:pPr>
            <a:r>
              <a:t>Say this part three times:</a:t>
            </a:r>
          </a:p>
          <a:p>
            <a:pPr>
              <a:defRPr sz="800" i="1"/>
            </a:pPr>
            <a:endParaRPr/>
          </a:p>
          <a:p>
            <a:pPr>
              <a:defRPr sz="2000" i="1"/>
            </a:pPr>
            <a:r>
              <a:t>Ash-hadu • alla ilaha • illallahu • wahdahu • la sharika lahu • wa ash-hadu • anna Muhammadan • ‘abduhu • wa rasuluh</a:t>
            </a:r>
          </a:p>
        </p:txBody>
      </p:sp>
      <p:pic>
        <p:nvPicPr>
          <p:cNvPr id="507" name="Picture 7" descr="Picture 7"/>
          <p:cNvPicPr>
            <a:picLocks noChangeAspect="1"/>
          </p:cNvPicPr>
          <p:nvPr/>
        </p:nvPicPr>
        <p:blipFill>
          <a:blip r:embed="rId3"/>
          <a:stretch>
            <a:fillRect/>
          </a:stretch>
        </p:blipFill>
        <p:spPr>
          <a:xfrm>
            <a:off x="5491398" y="1152309"/>
            <a:ext cx="3127869" cy="1657914"/>
          </a:xfrm>
          <a:prstGeom prst="rect">
            <a:avLst/>
          </a:prstGeom>
          <a:ln w="12700">
            <a:miter lim="400000"/>
          </a:ln>
        </p:spPr>
      </p:pic>
      <p:sp>
        <p:nvSpPr>
          <p:cNvPr id="508" name="Rectangle 8"/>
          <p:cNvSpPr txBox="1"/>
          <p:nvPr/>
        </p:nvSpPr>
        <p:spPr>
          <a:xfrm>
            <a:off x="202257" y="2697594"/>
            <a:ext cx="8739486" cy="35160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000" i="1">
                <a:solidFill>
                  <a:srgbClr val="FF0000"/>
                </a:solidFill>
              </a:defRPr>
            </a:pPr>
            <a:r>
              <a:t>Say this part once:</a:t>
            </a:r>
          </a:p>
          <a:p>
            <a:pPr>
              <a:defRPr sz="2000">
                <a:latin typeface="+mn-lt"/>
                <a:ea typeface="+mn-ea"/>
                <a:cs typeface="+mn-cs"/>
                <a:sym typeface="Calibri"/>
              </a:defRPr>
            </a:pPr>
            <a:r>
              <a:t>I bear witness • that there is none worthy of worship • except Allah. • He is One • (and) has no partner, • and I bear witness • that Muhammad (peace be upon him) • is His servant • and messenger.</a:t>
            </a:r>
          </a:p>
          <a:p>
            <a:pPr>
              <a:defRPr sz="800" i="1"/>
            </a:pPr>
            <a:endParaRPr/>
          </a:p>
          <a:p>
            <a:pPr>
              <a:defRPr sz="2000" i="1">
                <a:solidFill>
                  <a:srgbClr val="FF0000"/>
                </a:solidFill>
              </a:defRPr>
            </a:pPr>
            <a:r>
              <a:t>Say this part once:</a:t>
            </a:r>
          </a:p>
          <a:p>
            <a:pPr>
              <a:defRPr sz="2000">
                <a:latin typeface="+mn-lt"/>
                <a:ea typeface="+mn-ea"/>
                <a:cs typeface="+mn-cs"/>
                <a:sym typeface="Calibri"/>
              </a:defRPr>
            </a:pPr>
            <a:r>
              <a:t>I solemnly pledge • that I shall endeavor • throughout my life </a:t>
            </a:r>
            <a:r>
              <a:rPr i="1">
                <a:latin typeface="+mj-lt"/>
                <a:ea typeface="+mj-ea"/>
                <a:cs typeface="+mj-cs"/>
                <a:sym typeface="Helvetica"/>
              </a:rPr>
              <a:t>•</a:t>
            </a:r>
            <a:r>
              <a:t> for the propagation </a:t>
            </a:r>
            <a:r>
              <a:rPr i="1">
                <a:latin typeface="+mj-lt"/>
                <a:ea typeface="+mj-ea"/>
                <a:cs typeface="+mj-cs"/>
                <a:sym typeface="Helvetica"/>
              </a:rPr>
              <a:t>•</a:t>
            </a:r>
            <a:r>
              <a:t> and consolidation </a:t>
            </a:r>
            <a:r>
              <a:rPr i="1">
                <a:latin typeface="+mj-lt"/>
                <a:ea typeface="+mj-ea"/>
                <a:cs typeface="+mj-cs"/>
                <a:sym typeface="Helvetica"/>
              </a:rPr>
              <a:t>•</a:t>
            </a:r>
            <a:r>
              <a:t> of Ahmadiyyat in Islam,</a:t>
            </a:r>
            <a:r>
              <a:rPr i="1">
                <a:latin typeface="+mj-lt"/>
                <a:ea typeface="+mj-ea"/>
                <a:cs typeface="+mj-cs"/>
                <a:sym typeface="Helvetica"/>
              </a:rPr>
              <a:t> • </a:t>
            </a:r>
            <a:r>
              <a:t>and shall stand guard </a:t>
            </a:r>
            <a:r>
              <a:rPr i="1">
                <a:latin typeface="+mj-lt"/>
                <a:ea typeface="+mj-ea"/>
                <a:cs typeface="+mj-cs"/>
                <a:sym typeface="Helvetica"/>
              </a:rPr>
              <a:t>•</a:t>
            </a:r>
            <a:r>
              <a:t> in defense of </a:t>
            </a:r>
            <a:r>
              <a:rPr i="1">
                <a:latin typeface="+mj-lt"/>
                <a:ea typeface="+mj-ea"/>
                <a:cs typeface="+mj-cs"/>
                <a:sym typeface="Helvetica"/>
              </a:rPr>
              <a:t>•</a:t>
            </a:r>
            <a:r>
              <a:t> the institution of Khilafat. </a:t>
            </a:r>
            <a:r>
              <a:rPr i="1">
                <a:latin typeface="+mj-lt"/>
                <a:ea typeface="+mj-ea"/>
                <a:cs typeface="+mj-cs"/>
                <a:sym typeface="Helvetica"/>
              </a:rPr>
              <a:t>•</a:t>
            </a:r>
            <a:r>
              <a:t> I shall not hesitate </a:t>
            </a:r>
            <a:r>
              <a:rPr i="1">
                <a:latin typeface="+mj-lt"/>
                <a:ea typeface="+mj-ea"/>
                <a:cs typeface="+mj-cs"/>
                <a:sym typeface="Helvetica"/>
              </a:rPr>
              <a:t>•</a:t>
            </a:r>
            <a:r>
              <a:t> to offer any sacrifice </a:t>
            </a:r>
            <a:r>
              <a:rPr i="1">
                <a:latin typeface="+mj-lt"/>
                <a:ea typeface="+mj-ea"/>
                <a:cs typeface="+mj-cs"/>
                <a:sym typeface="Helvetica"/>
              </a:rPr>
              <a:t>•</a:t>
            </a:r>
            <a:r>
              <a:t> in this regard.</a:t>
            </a:r>
            <a:r>
              <a:rPr i="1">
                <a:latin typeface="+mj-lt"/>
                <a:ea typeface="+mj-ea"/>
                <a:cs typeface="+mj-cs"/>
                <a:sym typeface="Helvetica"/>
              </a:rPr>
              <a:t> </a:t>
            </a:r>
            <a:r>
              <a:t>•</a:t>
            </a:r>
            <a:r>
              <a:rPr i="1">
                <a:latin typeface="+mj-lt"/>
                <a:ea typeface="+mj-ea"/>
                <a:cs typeface="+mj-cs"/>
                <a:sym typeface="Helvetica"/>
              </a:rPr>
              <a:t> </a:t>
            </a:r>
            <a:r>
              <a:t>Moreover, </a:t>
            </a:r>
            <a:r>
              <a:rPr i="1">
                <a:latin typeface="+mj-lt"/>
                <a:ea typeface="+mj-ea"/>
                <a:cs typeface="+mj-cs"/>
                <a:sym typeface="Helvetica"/>
              </a:rPr>
              <a:t>•</a:t>
            </a:r>
            <a:r>
              <a:t> I shall exhort my children </a:t>
            </a:r>
            <a:r>
              <a:rPr i="1">
                <a:latin typeface="+mj-lt"/>
                <a:ea typeface="+mj-ea"/>
                <a:cs typeface="+mj-cs"/>
                <a:sym typeface="Helvetica"/>
              </a:rPr>
              <a:t>•</a:t>
            </a:r>
            <a:r>
              <a:t> to always remain dedicated </a:t>
            </a:r>
            <a:r>
              <a:rPr i="1">
                <a:latin typeface="+mj-lt"/>
                <a:ea typeface="+mj-ea"/>
                <a:cs typeface="+mj-cs"/>
                <a:sym typeface="Helvetica"/>
              </a:rPr>
              <a:t>•</a:t>
            </a:r>
            <a:r>
              <a:t> and devoted </a:t>
            </a:r>
            <a:r>
              <a:rPr i="1">
                <a:latin typeface="+mj-lt"/>
                <a:ea typeface="+mj-ea"/>
                <a:cs typeface="+mj-cs"/>
                <a:sym typeface="Helvetica"/>
              </a:rPr>
              <a:t>•</a:t>
            </a:r>
            <a:r>
              <a:t> to Khilafat. </a:t>
            </a:r>
            <a:r>
              <a:rPr i="1">
                <a:latin typeface="+mj-lt"/>
                <a:ea typeface="+mj-ea"/>
                <a:cs typeface="+mj-cs"/>
                <a:sym typeface="Helvetica"/>
              </a:rPr>
              <a:t>• Insha’allah</a:t>
            </a:r>
            <a:r>
              <a: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0" name="TextBox 2"/>
          <p:cNvSpPr txBox="1"/>
          <p:nvPr/>
        </p:nvSpPr>
        <p:spPr>
          <a:xfrm>
            <a:off x="4998773" y="467977"/>
            <a:ext cx="2485387" cy="49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3200">
                <a:ln w="18415" cap="flat">
                  <a:solidFill>
                    <a:srgbClr val="FFFFFF"/>
                  </a:solidFill>
                  <a:prstDash val="solid"/>
                  <a:round/>
                </a:ln>
                <a:solidFill>
                  <a:srgbClr val="FFFFFF"/>
                </a:solidFill>
                <a:effectLst>
                  <a:outerShdw blurRad="63500" dir="3600000" rotWithShape="0">
                    <a:srgbClr val="000000">
                      <a:alpha val="70000"/>
                    </a:srgbClr>
                  </a:outerShdw>
                </a:effectLst>
                <a:latin typeface="+mn-lt"/>
                <a:ea typeface="+mn-ea"/>
                <a:cs typeface="+mn-cs"/>
                <a:sym typeface="Calibri"/>
              </a:defRPr>
            </a:lvl1pPr>
          </a:lstStyle>
          <a:p>
            <a:r>
              <a:t>Friday Sermon</a:t>
            </a:r>
          </a:p>
        </p:txBody>
      </p:sp>
      <p:sp>
        <p:nvSpPr>
          <p:cNvPr id="511" name="Title 3"/>
          <p:cNvSpPr txBox="1">
            <a:spLocks noGrp="1"/>
          </p:cNvSpPr>
          <p:nvPr>
            <p:ph type="title"/>
          </p:nvPr>
        </p:nvSpPr>
        <p:spPr>
          <a:xfrm>
            <a:off x="315686" y="1395866"/>
            <a:ext cx="8229601" cy="4384448"/>
          </a:xfrm>
          <a:prstGeom prst="rect">
            <a:avLst/>
          </a:prstGeom>
        </p:spPr>
        <p:txBody>
          <a:bodyPr/>
          <a:lstStyle/>
          <a:p>
            <a:pPr defTabSz="434340">
              <a:lnSpc>
                <a:spcPct val="80000"/>
              </a:lnSpc>
              <a:spcBef>
                <a:spcPts val="500"/>
              </a:spcBef>
              <a:defRPr sz="3400" b="1">
                <a:latin typeface="+mj-lt"/>
                <a:ea typeface="+mj-ea"/>
                <a:cs typeface="+mj-cs"/>
                <a:sym typeface="Helvetica"/>
              </a:defRPr>
            </a:pPr>
            <a:r>
              <a:t>Blessings of Financial Sacrifice by</a:t>
            </a:r>
          </a:p>
          <a:p>
            <a:pPr defTabSz="434340">
              <a:lnSpc>
                <a:spcPct val="80000"/>
              </a:lnSpc>
              <a:spcBef>
                <a:spcPts val="500"/>
              </a:spcBef>
              <a:defRPr sz="3400" b="1">
                <a:latin typeface="+mj-lt"/>
                <a:ea typeface="+mj-ea"/>
                <a:cs typeface="+mj-cs"/>
                <a:sym typeface="Helvetica"/>
              </a:defRPr>
            </a:pPr>
            <a:r>
              <a:t>Ahmadiyya Muslim Community</a:t>
            </a:r>
            <a:br/>
            <a:br/>
            <a:r>
              <a:rPr sz="3200"/>
              <a:t>Friday Sermon, November 4, 2011</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3" name="Content Placeholder 8"/>
          <p:cNvSpPr txBox="1"/>
          <p:nvPr/>
        </p:nvSpPr>
        <p:spPr>
          <a:xfrm>
            <a:off x="312412" y="2531297"/>
            <a:ext cx="8687253" cy="1750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247607" indent="-247607" defTabSz="330143">
              <a:spcBef>
                <a:spcPts val="400"/>
              </a:spcBef>
              <a:buSzPct val="100000"/>
              <a:buFont typeface="Arial"/>
              <a:buChar char="•"/>
              <a:defRPr sz="2600">
                <a:latin typeface="+mn-lt"/>
                <a:ea typeface="+mn-ea"/>
                <a:cs typeface="+mn-cs"/>
                <a:sym typeface="Calibri"/>
              </a:defRPr>
            </a:pPr>
            <a:r>
              <a:t>What is meant by مَنًّا and اَذًی in this verse?</a:t>
            </a:r>
          </a:p>
          <a:p>
            <a:pPr marL="247607" indent="-247607" defTabSz="330143">
              <a:spcBef>
                <a:spcPts val="400"/>
              </a:spcBef>
              <a:buSzPct val="100000"/>
              <a:buFont typeface="Arial"/>
              <a:buChar char="•"/>
              <a:defRPr sz="2600">
                <a:latin typeface="+mn-lt"/>
                <a:ea typeface="+mn-ea"/>
                <a:cs typeface="+mn-cs"/>
                <a:sym typeface="Calibri"/>
              </a:defRPr>
            </a:pPr>
            <a:r>
              <a:t>What is taunting and injury in relation to financial sacrifice?</a:t>
            </a:r>
          </a:p>
          <a:p>
            <a:pPr marL="247607" indent="-247607" defTabSz="330143">
              <a:spcBef>
                <a:spcPts val="400"/>
              </a:spcBef>
              <a:buSzPct val="100000"/>
              <a:buFont typeface="Arial"/>
              <a:buChar char="•"/>
              <a:defRPr sz="2600">
                <a:latin typeface="+mn-lt"/>
                <a:ea typeface="+mn-ea"/>
                <a:cs typeface="+mn-cs"/>
                <a:sym typeface="Calibri"/>
              </a:defRPr>
            </a:pPr>
            <a:r>
              <a:t>How can one potentially ruin their sacrifices?</a:t>
            </a:r>
          </a:p>
        </p:txBody>
      </p:sp>
      <p:sp>
        <p:nvSpPr>
          <p:cNvPr id="514" name="TextBox 6"/>
          <p:cNvSpPr txBox="1"/>
          <p:nvPr/>
        </p:nvSpPr>
        <p:spPr>
          <a:xfrm>
            <a:off x="4187011" y="426683"/>
            <a:ext cx="4056813" cy="574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b="1">
                <a:solidFill>
                  <a:srgbClr val="FFFFFF"/>
                </a:solidFill>
              </a:defRPr>
            </a:lvl1pPr>
          </a:lstStyle>
          <a:p>
            <a:r>
              <a:t>Discussion on verse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6" name="The main purpose of fasting is achieving righteousness by first, being saved from harm and suffering, and secondly, to be saved from sin and evil.…"/>
          <p:cNvSpPr txBox="1">
            <a:spLocks noGrp="1"/>
          </p:cNvSpPr>
          <p:nvPr>
            <p:ph type="body" idx="1"/>
          </p:nvPr>
        </p:nvSpPr>
        <p:spPr>
          <a:xfrm>
            <a:off x="457199" y="1415286"/>
            <a:ext cx="8229601" cy="4525965"/>
          </a:xfrm>
          <a:prstGeom prst="rect">
            <a:avLst/>
          </a:prstGeom>
        </p:spPr>
        <p:txBody>
          <a:bodyPr/>
          <a:lstStyle/>
          <a:p>
            <a:pPr marL="258271" indent="-258271" defTabSz="370855">
              <a:spcBef>
                <a:spcPts val="400"/>
              </a:spcBef>
              <a:defRPr sz="2500"/>
            </a:pPr>
            <a:r>
              <a:rPr dirty="0"/>
              <a:t>The word </a:t>
            </a:r>
            <a:r>
              <a:rPr dirty="0" err="1"/>
              <a:t>مَنًّا</a:t>
            </a:r>
            <a:r>
              <a:rPr dirty="0"/>
              <a:t> would mean taunt and </a:t>
            </a:r>
            <a:r>
              <a:rPr dirty="0" err="1"/>
              <a:t>اَذًی</a:t>
            </a:r>
            <a:r>
              <a:rPr dirty="0"/>
              <a:t> would mean injury</a:t>
            </a:r>
          </a:p>
          <a:p>
            <a:pPr marL="258271" indent="-258271" defTabSz="370855">
              <a:spcBef>
                <a:spcPts val="400"/>
              </a:spcBef>
              <a:defRPr sz="2500"/>
            </a:pPr>
            <a:r>
              <a:rPr dirty="0"/>
              <a:t>Every good can be abused, and the abuse of spending in the cause of Allah is to follow it with boasting and injury</a:t>
            </a:r>
          </a:p>
          <a:p>
            <a:pPr marL="258271" indent="-258271" defTabSz="370855">
              <a:spcBef>
                <a:spcPts val="400"/>
              </a:spcBef>
              <a:defRPr sz="2500"/>
            </a:pPr>
            <a:r>
              <a:rPr dirty="0"/>
              <a:t>Making unnecessary mention, demanding anything in return for their contributions, and expecting worldly advantages etc.</a:t>
            </a:r>
          </a:p>
          <a:p>
            <a:pPr marL="278932" indent="-278932" defTabSz="370855">
              <a:spcBef>
                <a:spcPts val="400"/>
              </a:spcBef>
              <a:defRPr sz="2500"/>
            </a:pPr>
            <a:r>
              <a:rPr dirty="0"/>
              <a:t>Whether in the help of the community or of an individual, Islam condemns resort to “Mun” and “Aza”. It enjoins us to serve, but expects us to forget that we are rendering a service, for that would mar the good effect</a:t>
            </a:r>
            <a:r>
              <a:rPr sz="2500" dirty="0"/>
              <a:t>. (Five volume commentary)</a:t>
            </a:r>
          </a:p>
        </p:txBody>
      </p:sp>
      <p:sp>
        <p:nvSpPr>
          <p:cNvPr id="517" name="TextBox 6"/>
          <p:cNvSpPr txBox="1"/>
          <p:nvPr/>
        </p:nvSpPr>
        <p:spPr>
          <a:xfrm>
            <a:off x="5138020" y="415834"/>
            <a:ext cx="2588376" cy="574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b="1">
                <a:solidFill>
                  <a:srgbClr val="FFFFFF"/>
                </a:solidFill>
              </a:defRPr>
            </a:lvl1pPr>
          </a:lstStyle>
          <a:p>
            <a:r>
              <a:t>Commentary</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9" name="TextBox 6"/>
          <p:cNvSpPr txBox="1"/>
          <p:nvPr/>
        </p:nvSpPr>
        <p:spPr>
          <a:xfrm>
            <a:off x="4153665" y="455191"/>
            <a:ext cx="3969302" cy="49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a:solidFill>
                  <a:srgbClr val="FFFFFF"/>
                </a:solidFill>
                <a:latin typeface="+mn-lt"/>
                <a:ea typeface="+mn-ea"/>
                <a:cs typeface="+mn-cs"/>
                <a:sym typeface="Calibri"/>
              </a:defRPr>
            </a:lvl1pPr>
          </a:lstStyle>
          <a:p>
            <a:r>
              <a:t>Synopsis of the Sermon</a:t>
            </a:r>
          </a:p>
        </p:txBody>
      </p:sp>
      <p:sp>
        <p:nvSpPr>
          <p:cNvPr id="520" name="Title 3"/>
          <p:cNvSpPr txBox="1">
            <a:spLocks noGrp="1"/>
          </p:cNvSpPr>
          <p:nvPr>
            <p:ph type="title"/>
          </p:nvPr>
        </p:nvSpPr>
        <p:spPr>
          <a:xfrm>
            <a:off x="413657" y="1622242"/>
            <a:ext cx="8273143" cy="4484644"/>
          </a:xfrm>
          <a:prstGeom prst="rect">
            <a:avLst/>
          </a:prstGeom>
        </p:spPr>
        <p:txBody>
          <a:bodyPr anchor="t">
            <a:normAutofit/>
          </a:bodyPr>
          <a:lstStyle/>
          <a:p>
            <a:pPr algn="l" defTabSz="416731">
              <a:defRPr sz="2000"/>
            </a:pPr>
            <a:r>
              <a:rPr sz="2000" dirty="0"/>
              <a:t>1.	</a:t>
            </a:r>
            <a:r>
              <a:rPr sz="2000" dirty="0" err="1"/>
              <a:t>Hadhrat</a:t>
            </a:r>
            <a:r>
              <a:rPr sz="2000" dirty="0"/>
              <a:t> Mirza Ghulam Ahmad (on whom be peace) said “All</a:t>
            </a:r>
            <a:r>
              <a:rPr lang="en-US" sz="2000" dirty="0"/>
              <a:t>a</a:t>
            </a:r>
            <a:r>
              <a:rPr sz="2000" dirty="0"/>
              <a:t>h desires to draw towards Tauhid (unity of Allah) all righteous souls who dwell in the various parts of the world, and He wishes to bring all mankind into  one faith. This is His purpose for which I have been sent. You must work towards this goal, with love and kindness.”</a:t>
            </a:r>
            <a:br>
              <a:rPr sz="2000" dirty="0"/>
            </a:br>
            <a:br>
              <a:rPr sz="2000" dirty="0"/>
            </a:br>
            <a:r>
              <a:rPr sz="2000" dirty="0"/>
              <a:t>2.	Whenever an appeal is made to the Ahmadiyya Community, with the grace of God, it has always responded eagerly and has excelled in prayers and sacrifice.</a:t>
            </a:r>
            <a:br>
              <a:rPr sz="2000" dirty="0"/>
            </a:br>
            <a:br>
              <a:rPr sz="2000" dirty="0"/>
            </a:br>
            <a:r>
              <a:rPr sz="2000" dirty="0"/>
              <a:t>3.	Tabligh requires Publication of books, Organization of missionaries, Building of mosques and Mission houses, Electronic means of communication, MTA etc. Financial giving is required for all these tasks and the contributions of the Community must be better than ever.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22" name="TextBox 6"/>
          <p:cNvSpPr txBox="1"/>
          <p:nvPr/>
        </p:nvSpPr>
        <p:spPr>
          <a:xfrm>
            <a:off x="4638831" y="429089"/>
            <a:ext cx="3995440" cy="549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defRPr sz="3600">
                <a:solidFill>
                  <a:srgbClr val="FFFFFF"/>
                </a:solidFill>
                <a:latin typeface="+mn-lt"/>
                <a:ea typeface="+mn-ea"/>
                <a:cs typeface="+mn-cs"/>
                <a:sym typeface="Calibri"/>
              </a:defRPr>
            </a:lvl1pPr>
          </a:lstStyle>
          <a:p>
            <a:r>
              <a:t>Open Discussion</a:t>
            </a:r>
          </a:p>
        </p:txBody>
      </p:sp>
      <p:sp>
        <p:nvSpPr>
          <p:cNvPr id="523" name="Title 1"/>
          <p:cNvSpPr txBox="1"/>
          <p:nvPr/>
        </p:nvSpPr>
        <p:spPr>
          <a:xfrm>
            <a:off x="779968" y="2137410"/>
            <a:ext cx="7795260" cy="1729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3600" b="1"/>
            </a:lvl1pPr>
          </a:lstStyle>
          <a:p>
            <a:r>
              <a:t>As a Nasir, which aspect of this Friday Sermon, can I benefit the most from?</a:t>
            </a:r>
          </a:p>
        </p:txBody>
      </p:sp>
      <p:sp>
        <p:nvSpPr>
          <p:cNvPr id="524" name="TextBox 6"/>
          <p:cNvSpPr txBox="1"/>
          <p:nvPr/>
        </p:nvSpPr>
        <p:spPr>
          <a:xfrm>
            <a:off x="1954128" y="4170322"/>
            <a:ext cx="4642674" cy="6016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4000">
                <a:solidFill>
                  <a:srgbClr val="FF0000"/>
                </a:solidFill>
                <a:latin typeface="+mn-lt"/>
                <a:ea typeface="+mn-ea"/>
                <a:cs typeface="+mn-cs"/>
                <a:sym typeface="Calibri"/>
              </a:defRPr>
            </a:lvl1pPr>
          </a:lstStyle>
          <a:p>
            <a:r>
              <a:t>Share your thoughts!</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1693</Words>
  <Application>Microsoft Macintosh PowerPoint</Application>
  <PresentationFormat>On-screen Show (4:3)</PresentationFormat>
  <Paragraphs>96</Paragraphs>
  <Slides>20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American Typewriter</vt:lpstr>
      <vt:lpstr>Arial</vt:lpstr>
      <vt:lpstr>Calibri</vt:lpstr>
      <vt:lpstr>Helvetica</vt:lpstr>
      <vt:lpstr>Helvetica Light</vt:lpstr>
      <vt:lpstr>Hoefler Text</vt:lpstr>
      <vt:lpstr>Palatino</vt:lpstr>
      <vt:lpstr>Segoe UI</vt:lpstr>
      <vt:lpstr>Times New Roman</vt:lpstr>
      <vt:lpstr>Verdana</vt:lpstr>
      <vt:lpstr>Office Theme</vt:lpstr>
      <vt:lpstr>PowerPoint Presentation</vt:lpstr>
      <vt:lpstr>AGENDA</vt:lpstr>
      <vt:lpstr>PowerPoint Presentation</vt:lpstr>
      <vt:lpstr>     </vt:lpstr>
      <vt:lpstr>Blessings of Financial Sacrifice by Ahmadiyya Muslim Community  Friday Sermon, November 4, 2011</vt:lpstr>
      <vt:lpstr>PowerPoint Presentation</vt:lpstr>
      <vt:lpstr>PowerPoint Presentation</vt:lpstr>
      <vt:lpstr>1. Hadhrat Mirza Ghulam Ahmad (on whom be peace) said “Allah desires to draw towards Tauhid (unity of Allah) all righteous souls who dwell in the various parts of the world, and He wishes to bring all mankind into  one faith. This is His purpose for which I have been sent. You must work towards this goal, with love and kindness.”  2. Whenever an appeal is made to the Ahmadiyya Community, with the grace of God, it has always responded eagerly and has excelled in prayers and sacrifice.  3. Tabligh requires Publication of books, Organization of missionaries, Building of mosques and Mission houses, Electronic means of communication, MTA etc. Financial giving is required for all these tasks and the contributions of the Community must be better than ever. </vt:lpstr>
      <vt:lpstr>PowerPoint Presentation</vt:lpstr>
      <vt:lpstr>PowerPoint Presentation</vt:lpstr>
      <vt:lpstr>PowerPoint Presentation</vt:lpstr>
      <vt:lpstr>PowerPoint Presentation</vt:lpstr>
      <vt:lpstr>1. Hadhrat Mirza Ghulam Ahmad (on whom be peace) was appointed by God in the current age to spread the teaching of the Qur’an. Through his spiritual writings and works demonstrate that he certainly fulfilled his obligation. This task is now on us and cannot be carried out without bringing pious changes in oneself, sacrifice and prayers.    2. As long as we continue to strive towards this goal, we will go on witnessing the progress of the Jama‘at which has been decreed by God, especially if our efforts are accompanied by prayers.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cp:revision>
  <dcterms:modified xsi:type="dcterms:W3CDTF">2020-07-06T23:50:02Z</dcterms:modified>
</cp:coreProperties>
</file>