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6858000" cy="9144000"/>
  <p:embeddedFontLst>
    <p:embeddedFont>
      <p:font typeface="Helvetica Neue"/>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h3zdBT+nhuOyrkYbQKj7/yHE5q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HelveticaNeue-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HelveticaNeue-bold.fntdata"/><Relationship Id="rId16" Type="http://schemas.openxmlformats.org/officeDocument/2006/relationships/slide" Target="slides/slide11.xml"/><Relationship Id="rId38" Type="http://schemas.openxmlformats.org/officeDocument/2006/relationships/font" Target="fonts/HelveticaNeu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 name="Shape 9"/>
        <p:cNvGrpSpPr/>
        <p:nvPr/>
      </p:nvGrpSpPr>
      <p:grpSpPr>
        <a:xfrm>
          <a:off x="0" y="0"/>
          <a:ext cx="0" cy="0"/>
          <a:chOff x="0" y="0"/>
          <a:chExt cx="0" cy="0"/>
        </a:xfrm>
      </p:grpSpPr>
      <p:sp>
        <p:nvSpPr>
          <p:cNvPr id="10" name="Google Shape;10;p34"/>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34"/>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2" name="Google Shape;12;p34"/>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49" name="Shape 49"/>
        <p:cNvGrpSpPr/>
        <p:nvPr/>
      </p:nvGrpSpPr>
      <p:grpSpPr>
        <a:xfrm>
          <a:off x="0" y="0"/>
          <a:ext cx="0" cy="0"/>
          <a:chOff x="0" y="0"/>
          <a:chExt cx="0" cy="0"/>
        </a:xfrm>
      </p:grpSpPr>
      <p:sp>
        <p:nvSpPr>
          <p:cNvPr id="50" name="Google Shape;50;p37"/>
          <p:cNvSpPr txBox="1"/>
          <p:nvPr>
            <p:ph type="title"/>
          </p:nvPr>
        </p:nvSpPr>
        <p:spPr>
          <a:xfrm>
            <a:off x="776883" y="401836"/>
            <a:ext cx="7590234" cy="1660922"/>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51" name="Google Shape;51;p37"/>
          <p:cNvSpPr txBox="1"/>
          <p:nvPr>
            <p:ph idx="1" type="body"/>
          </p:nvPr>
        </p:nvSpPr>
        <p:spPr>
          <a:xfrm>
            <a:off x="776883" y="2125266"/>
            <a:ext cx="7590234" cy="4018359"/>
          </a:xfrm>
          <a:prstGeom prst="rect">
            <a:avLst/>
          </a:prstGeom>
          <a:noFill/>
          <a:ln>
            <a:noFill/>
          </a:ln>
        </p:spPr>
        <p:txBody>
          <a:bodyPr anchorCtr="0" anchor="ctr" bIns="50800" lIns="50800" spcFirstLastPara="1" rIns="50800" wrap="square" tIns="50800">
            <a:normAutofit/>
          </a:bodyPr>
          <a:lstStyle>
            <a:lvl1pPr indent="-274320" lvl="0" marL="457200" algn="l">
              <a:lnSpc>
                <a:spcPct val="100000"/>
              </a:lnSpc>
              <a:spcBef>
                <a:spcPts val="2250"/>
              </a:spcBef>
              <a:spcAft>
                <a:spcPts val="0"/>
              </a:spcAft>
              <a:buSzPts val="720"/>
              <a:buChar char="•"/>
              <a:defRPr/>
            </a:lvl1pPr>
            <a:lvl2pPr indent="-274319" lvl="1" marL="914400" algn="l">
              <a:lnSpc>
                <a:spcPct val="100000"/>
              </a:lnSpc>
              <a:spcBef>
                <a:spcPts val="2250"/>
              </a:spcBef>
              <a:spcAft>
                <a:spcPts val="0"/>
              </a:spcAft>
              <a:buSzPts val="720"/>
              <a:buChar char="•"/>
              <a:defRPr/>
            </a:lvl2pPr>
            <a:lvl3pPr indent="-274319" lvl="2" marL="1371600" algn="l">
              <a:lnSpc>
                <a:spcPct val="100000"/>
              </a:lnSpc>
              <a:spcBef>
                <a:spcPts val="2250"/>
              </a:spcBef>
              <a:spcAft>
                <a:spcPts val="0"/>
              </a:spcAft>
              <a:buSzPts val="720"/>
              <a:buChar char="•"/>
              <a:defRPr/>
            </a:lvl3pPr>
            <a:lvl4pPr indent="-274319" lvl="3" marL="1828800" algn="l">
              <a:lnSpc>
                <a:spcPct val="100000"/>
              </a:lnSpc>
              <a:spcBef>
                <a:spcPts val="2250"/>
              </a:spcBef>
              <a:spcAft>
                <a:spcPts val="0"/>
              </a:spcAft>
              <a:buSzPts val="720"/>
              <a:buChar char="•"/>
              <a:defRPr/>
            </a:lvl4pPr>
            <a:lvl5pPr indent="-274320" lvl="4" marL="2286000" algn="l">
              <a:lnSpc>
                <a:spcPct val="100000"/>
              </a:lnSpc>
              <a:spcBef>
                <a:spcPts val="2250"/>
              </a:spcBef>
              <a:spcAft>
                <a:spcPts val="0"/>
              </a:spcAft>
              <a:buSzPts val="720"/>
              <a:buChar char="•"/>
              <a:defRPr/>
            </a:lvl5pPr>
            <a:lvl6pPr indent="-274320" lvl="5" marL="2743200" algn="l">
              <a:lnSpc>
                <a:spcPct val="100000"/>
              </a:lnSpc>
              <a:spcBef>
                <a:spcPts val="2250"/>
              </a:spcBef>
              <a:spcAft>
                <a:spcPts val="0"/>
              </a:spcAft>
              <a:buSzPts val="720"/>
              <a:buChar char="•"/>
              <a:defRPr/>
            </a:lvl6pPr>
            <a:lvl7pPr indent="-274320" lvl="6" marL="3200400" algn="l">
              <a:lnSpc>
                <a:spcPct val="100000"/>
              </a:lnSpc>
              <a:spcBef>
                <a:spcPts val="2250"/>
              </a:spcBef>
              <a:spcAft>
                <a:spcPts val="0"/>
              </a:spcAft>
              <a:buSzPts val="720"/>
              <a:buChar char="•"/>
              <a:defRPr/>
            </a:lvl7pPr>
            <a:lvl8pPr indent="-274320" lvl="7" marL="3657600" algn="l">
              <a:lnSpc>
                <a:spcPct val="100000"/>
              </a:lnSpc>
              <a:spcBef>
                <a:spcPts val="2250"/>
              </a:spcBef>
              <a:spcAft>
                <a:spcPts val="0"/>
              </a:spcAft>
              <a:buSzPts val="720"/>
              <a:buChar char="•"/>
              <a:defRPr/>
            </a:lvl8pPr>
            <a:lvl9pPr indent="-274320" lvl="8" marL="4114800" algn="l">
              <a:lnSpc>
                <a:spcPct val="100000"/>
              </a:lnSpc>
              <a:spcBef>
                <a:spcPts val="2250"/>
              </a:spcBef>
              <a:spcAft>
                <a:spcPts val="0"/>
              </a:spcAft>
              <a:buSzPts val="720"/>
              <a:buChar char="•"/>
              <a:defRPr/>
            </a:lvl9pPr>
          </a:lstStyle>
          <a:p/>
        </p:txBody>
      </p:sp>
      <p:sp>
        <p:nvSpPr>
          <p:cNvPr id="52" name="Google Shape;52;p37"/>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53" name="Shape 53"/>
        <p:cNvGrpSpPr/>
        <p:nvPr/>
      </p:nvGrpSpPr>
      <p:grpSpPr>
        <a:xfrm>
          <a:off x="0" y="0"/>
          <a:ext cx="0" cy="0"/>
          <a:chOff x="0" y="0"/>
          <a:chExt cx="0" cy="0"/>
        </a:xfrm>
      </p:grpSpPr>
      <p:sp>
        <p:nvSpPr>
          <p:cNvPr id="54" name="Google Shape;54;p38"/>
          <p:cNvSpPr/>
          <p:nvPr>
            <p:ph idx="2" type="pic"/>
          </p:nvPr>
        </p:nvSpPr>
        <p:spPr>
          <a:xfrm>
            <a:off x="5331024" y="1848445"/>
            <a:ext cx="3035656" cy="456307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1pPr>
            <a:lvl2pPr lvl="1"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2pPr>
            <a:lvl3pPr lvl="2"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3pPr>
            <a:lvl4pPr lvl="3"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4pPr>
            <a:lvl5pPr lvl="4"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5pPr>
            <a:lvl6pPr lvl="5"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6pPr>
            <a:lvl7pPr lvl="6"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7pPr>
            <a:lvl8pPr lvl="7"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8pPr>
            <a:lvl9pPr lvl="8"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9pPr>
          </a:lstStyle>
          <a:p/>
        </p:txBody>
      </p:sp>
      <p:sp>
        <p:nvSpPr>
          <p:cNvPr id="55" name="Google Shape;55;p38"/>
          <p:cNvSpPr txBox="1"/>
          <p:nvPr>
            <p:ph type="title"/>
          </p:nvPr>
        </p:nvSpPr>
        <p:spPr>
          <a:xfrm>
            <a:off x="776883" y="401836"/>
            <a:ext cx="7590234" cy="1660922"/>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56" name="Google Shape;56;p38"/>
          <p:cNvSpPr txBox="1"/>
          <p:nvPr>
            <p:ph idx="1" type="body"/>
          </p:nvPr>
        </p:nvSpPr>
        <p:spPr>
          <a:xfrm>
            <a:off x="776883" y="2125266"/>
            <a:ext cx="3795117" cy="4018359"/>
          </a:xfrm>
          <a:prstGeom prst="rect">
            <a:avLst/>
          </a:prstGeom>
          <a:noFill/>
          <a:ln>
            <a:noFill/>
          </a:ln>
        </p:spPr>
        <p:txBody>
          <a:bodyPr anchorCtr="0" anchor="ctr" bIns="50800" lIns="50800" spcFirstLastPara="1" rIns="50800" wrap="square" tIns="50800">
            <a:normAutofit/>
          </a:bodyPr>
          <a:lstStyle>
            <a:lvl1pPr indent="-274320" lvl="0" marL="457200" algn="l">
              <a:lnSpc>
                <a:spcPct val="100000"/>
              </a:lnSpc>
              <a:spcBef>
                <a:spcPts val="1969"/>
              </a:spcBef>
              <a:spcAft>
                <a:spcPts val="0"/>
              </a:spcAft>
              <a:buSzPts val="720"/>
              <a:buChar char="•"/>
              <a:defRPr/>
            </a:lvl1pPr>
            <a:lvl2pPr indent="-274319" lvl="1" marL="914400" algn="l">
              <a:lnSpc>
                <a:spcPct val="100000"/>
              </a:lnSpc>
              <a:spcBef>
                <a:spcPts val="1969"/>
              </a:spcBef>
              <a:spcAft>
                <a:spcPts val="0"/>
              </a:spcAft>
              <a:buSzPts val="720"/>
              <a:buChar char="•"/>
              <a:defRPr/>
            </a:lvl2pPr>
            <a:lvl3pPr indent="-274319" lvl="2" marL="1371600" algn="l">
              <a:lnSpc>
                <a:spcPct val="100000"/>
              </a:lnSpc>
              <a:spcBef>
                <a:spcPts val="1969"/>
              </a:spcBef>
              <a:spcAft>
                <a:spcPts val="0"/>
              </a:spcAft>
              <a:buSzPts val="720"/>
              <a:buChar char="•"/>
              <a:defRPr/>
            </a:lvl3pPr>
            <a:lvl4pPr indent="-274319" lvl="3" marL="1828800" algn="l">
              <a:lnSpc>
                <a:spcPct val="100000"/>
              </a:lnSpc>
              <a:spcBef>
                <a:spcPts val="1969"/>
              </a:spcBef>
              <a:spcAft>
                <a:spcPts val="0"/>
              </a:spcAft>
              <a:buSzPts val="720"/>
              <a:buChar char="•"/>
              <a:defRPr/>
            </a:lvl4pPr>
            <a:lvl5pPr indent="-274320" lvl="4" marL="2286000" algn="l">
              <a:lnSpc>
                <a:spcPct val="100000"/>
              </a:lnSpc>
              <a:spcBef>
                <a:spcPts val="1969"/>
              </a:spcBef>
              <a:spcAft>
                <a:spcPts val="0"/>
              </a:spcAft>
              <a:buSzPts val="720"/>
              <a:buChar char="•"/>
              <a:defRPr/>
            </a:lvl5pPr>
            <a:lvl6pPr indent="-274320" lvl="5" marL="2743200" algn="l">
              <a:lnSpc>
                <a:spcPct val="100000"/>
              </a:lnSpc>
              <a:spcBef>
                <a:spcPts val="2250"/>
              </a:spcBef>
              <a:spcAft>
                <a:spcPts val="0"/>
              </a:spcAft>
              <a:buSzPts val="720"/>
              <a:buChar char="•"/>
              <a:defRPr/>
            </a:lvl6pPr>
            <a:lvl7pPr indent="-274320" lvl="6" marL="3200400" algn="l">
              <a:lnSpc>
                <a:spcPct val="100000"/>
              </a:lnSpc>
              <a:spcBef>
                <a:spcPts val="2250"/>
              </a:spcBef>
              <a:spcAft>
                <a:spcPts val="0"/>
              </a:spcAft>
              <a:buSzPts val="720"/>
              <a:buChar char="•"/>
              <a:defRPr/>
            </a:lvl7pPr>
            <a:lvl8pPr indent="-274320" lvl="7" marL="3657600" algn="l">
              <a:lnSpc>
                <a:spcPct val="100000"/>
              </a:lnSpc>
              <a:spcBef>
                <a:spcPts val="2250"/>
              </a:spcBef>
              <a:spcAft>
                <a:spcPts val="0"/>
              </a:spcAft>
              <a:buSzPts val="720"/>
              <a:buChar char="•"/>
              <a:defRPr/>
            </a:lvl8pPr>
            <a:lvl9pPr indent="-274320" lvl="8" marL="4114800" algn="l">
              <a:lnSpc>
                <a:spcPct val="100000"/>
              </a:lnSpc>
              <a:spcBef>
                <a:spcPts val="2250"/>
              </a:spcBef>
              <a:spcAft>
                <a:spcPts val="0"/>
              </a:spcAft>
              <a:buSzPts val="720"/>
              <a:buChar char="•"/>
              <a:defRPr/>
            </a:lvl9pPr>
          </a:lstStyle>
          <a:p/>
        </p:txBody>
      </p:sp>
      <p:sp>
        <p:nvSpPr>
          <p:cNvPr id="57" name="Google Shape;57;p38"/>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58" name="Shape 58"/>
        <p:cNvGrpSpPr/>
        <p:nvPr/>
      </p:nvGrpSpPr>
      <p:grpSpPr>
        <a:xfrm>
          <a:off x="0" y="0"/>
          <a:ext cx="0" cy="0"/>
          <a:chOff x="0" y="0"/>
          <a:chExt cx="0" cy="0"/>
        </a:xfrm>
      </p:grpSpPr>
      <p:sp>
        <p:nvSpPr>
          <p:cNvPr id="59" name="Google Shape;59;p46"/>
          <p:cNvSpPr txBox="1"/>
          <p:nvPr>
            <p:ph type="title"/>
          </p:nvPr>
        </p:nvSpPr>
        <p:spPr>
          <a:xfrm>
            <a:off x="776883" y="1035844"/>
            <a:ext cx="7590234" cy="2500313"/>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60" name="Google Shape;60;p46"/>
          <p:cNvSpPr txBox="1"/>
          <p:nvPr>
            <p:ph idx="1" type="body"/>
          </p:nvPr>
        </p:nvSpPr>
        <p:spPr>
          <a:xfrm>
            <a:off x="776883" y="3527227"/>
            <a:ext cx="7590234" cy="1571625"/>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1pPr>
            <a:lvl2pPr indent="-228600" lvl="1" marL="9144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2pPr>
            <a:lvl3pPr indent="-228600" lvl="2" marL="13716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3pPr>
            <a:lvl4pPr indent="-228600" lvl="3" marL="18288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4pPr>
            <a:lvl5pPr indent="-228600" lvl="4" marL="22860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5pPr>
            <a:lvl6pPr indent="-274320" lvl="5" marL="2743200" algn="l">
              <a:lnSpc>
                <a:spcPct val="100000"/>
              </a:lnSpc>
              <a:spcBef>
                <a:spcPts val="2250"/>
              </a:spcBef>
              <a:spcAft>
                <a:spcPts val="0"/>
              </a:spcAft>
              <a:buSzPts val="720"/>
              <a:buChar char="•"/>
              <a:defRPr/>
            </a:lvl6pPr>
            <a:lvl7pPr indent="-274320" lvl="6" marL="3200400" algn="l">
              <a:lnSpc>
                <a:spcPct val="100000"/>
              </a:lnSpc>
              <a:spcBef>
                <a:spcPts val="2250"/>
              </a:spcBef>
              <a:spcAft>
                <a:spcPts val="0"/>
              </a:spcAft>
              <a:buSzPts val="720"/>
              <a:buChar char="•"/>
              <a:defRPr/>
            </a:lvl7pPr>
            <a:lvl8pPr indent="-274320" lvl="7" marL="3657600" algn="l">
              <a:lnSpc>
                <a:spcPct val="100000"/>
              </a:lnSpc>
              <a:spcBef>
                <a:spcPts val="2250"/>
              </a:spcBef>
              <a:spcAft>
                <a:spcPts val="0"/>
              </a:spcAft>
              <a:buSzPts val="720"/>
              <a:buChar char="•"/>
              <a:defRPr/>
            </a:lvl8pPr>
            <a:lvl9pPr indent="-274320" lvl="8" marL="4114800" algn="l">
              <a:lnSpc>
                <a:spcPct val="100000"/>
              </a:lnSpc>
              <a:spcBef>
                <a:spcPts val="2250"/>
              </a:spcBef>
              <a:spcAft>
                <a:spcPts val="0"/>
              </a:spcAft>
              <a:buSzPts val="720"/>
              <a:buChar char="•"/>
              <a:defRPr/>
            </a:lvl9pPr>
          </a:lstStyle>
          <a:p/>
        </p:txBody>
      </p:sp>
      <p:sp>
        <p:nvSpPr>
          <p:cNvPr id="61" name="Google Shape;61;p46"/>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62" name="Shape 62"/>
        <p:cNvGrpSpPr/>
        <p:nvPr/>
      </p:nvGrpSpPr>
      <p:grpSpPr>
        <a:xfrm>
          <a:off x="0" y="0"/>
          <a:ext cx="0" cy="0"/>
          <a:chOff x="0" y="0"/>
          <a:chExt cx="0" cy="0"/>
        </a:xfrm>
      </p:grpSpPr>
      <p:sp>
        <p:nvSpPr>
          <p:cNvPr id="63" name="Google Shape;63;p47"/>
          <p:cNvSpPr/>
          <p:nvPr>
            <p:ph idx="2" type="pic"/>
          </p:nvPr>
        </p:nvSpPr>
        <p:spPr>
          <a:xfrm>
            <a:off x="1489339" y="329120"/>
            <a:ext cx="6178717" cy="411914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1pPr>
            <a:lvl2pPr lvl="1"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2pPr>
            <a:lvl3pPr lvl="2"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3pPr>
            <a:lvl4pPr lvl="3"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4pPr>
            <a:lvl5pPr lvl="4"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5pPr>
            <a:lvl6pPr lvl="5"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6pPr>
            <a:lvl7pPr lvl="6"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7pPr>
            <a:lvl8pPr lvl="7"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8pPr>
            <a:lvl9pPr lvl="8"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9pPr>
          </a:lstStyle>
          <a:p/>
        </p:txBody>
      </p:sp>
      <p:sp>
        <p:nvSpPr>
          <p:cNvPr id="64" name="Google Shape;64;p47"/>
          <p:cNvSpPr txBox="1"/>
          <p:nvPr>
            <p:ph type="title"/>
          </p:nvPr>
        </p:nvSpPr>
        <p:spPr>
          <a:xfrm>
            <a:off x="776883" y="4393406"/>
            <a:ext cx="7590234" cy="982266"/>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65" name="Google Shape;65;p47"/>
          <p:cNvSpPr txBox="1"/>
          <p:nvPr>
            <p:ph idx="1" type="body"/>
          </p:nvPr>
        </p:nvSpPr>
        <p:spPr>
          <a:xfrm>
            <a:off x="776883" y="5366742"/>
            <a:ext cx="7590234" cy="982266"/>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1pPr>
            <a:lvl2pPr indent="-228600" lvl="1" marL="9144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2pPr>
            <a:lvl3pPr indent="-228600" lvl="2" marL="13716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3pPr>
            <a:lvl4pPr indent="-228600" lvl="3" marL="18288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4pPr>
            <a:lvl5pPr indent="-228600" lvl="4" marL="22860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5pPr>
            <a:lvl6pPr indent="-274320" lvl="5" marL="2743200" algn="l">
              <a:lnSpc>
                <a:spcPct val="100000"/>
              </a:lnSpc>
              <a:spcBef>
                <a:spcPts val="2250"/>
              </a:spcBef>
              <a:spcAft>
                <a:spcPts val="0"/>
              </a:spcAft>
              <a:buSzPts val="720"/>
              <a:buChar char="•"/>
              <a:defRPr/>
            </a:lvl6pPr>
            <a:lvl7pPr indent="-274320" lvl="6" marL="3200400" algn="l">
              <a:lnSpc>
                <a:spcPct val="100000"/>
              </a:lnSpc>
              <a:spcBef>
                <a:spcPts val="2250"/>
              </a:spcBef>
              <a:spcAft>
                <a:spcPts val="0"/>
              </a:spcAft>
              <a:buSzPts val="720"/>
              <a:buChar char="•"/>
              <a:defRPr/>
            </a:lvl7pPr>
            <a:lvl8pPr indent="-274320" lvl="7" marL="3657600" algn="l">
              <a:lnSpc>
                <a:spcPct val="100000"/>
              </a:lnSpc>
              <a:spcBef>
                <a:spcPts val="2250"/>
              </a:spcBef>
              <a:spcAft>
                <a:spcPts val="0"/>
              </a:spcAft>
              <a:buSzPts val="720"/>
              <a:buChar char="•"/>
              <a:defRPr/>
            </a:lvl8pPr>
            <a:lvl9pPr indent="-274320" lvl="8" marL="4114800" algn="l">
              <a:lnSpc>
                <a:spcPct val="100000"/>
              </a:lnSpc>
              <a:spcBef>
                <a:spcPts val="2250"/>
              </a:spcBef>
              <a:spcAft>
                <a:spcPts val="0"/>
              </a:spcAft>
              <a:buSzPts val="720"/>
              <a:buChar char="•"/>
              <a:defRPr/>
            </a:lvl9pPr>
          </a:lstStyle>
          <a:p/>
        </p:txBody>
      </p:sp>
      <p:sp>
        <p:nvSpPr>
          <p:cNvPr id="66" name="Google Shape;66;p47"/>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67" name="Shape 67"/>
        <p:cNvGrpSpPr/>
        <p:nvPr/>
      </p:nvGrpSpPr>
      <p:grpSpPr>
        <a:xfrm>
          <a:off x="0" y="0"/>
          <a:ext cx="0" cy="0"/>
          <a:chOff x="0" y="0"/>
          <a:chExt cx="0" cy="0"/>
        </a:xfrm>
      </p:grpSpPr>
      <p:sp>
        <p:nvSpPr>
          <p:cNvPr id="68" name="Google Shape;68;p48"/>
          <p:cNvSpPr txBox="1"/>
          <p:nvPr>
            <p:ph type="title"/>
          </p:nvPr>
        </p:nvSpPr>
        <p:spPr>
          <a:xfrm>
            <a:off x="776883" y="2178844"/>
            <a:ext cx="7590234" cy="2500313"/>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SzPts val="4219"/>
              <a:buFont typeface="Arial"/>
              <a:buNone/>
              <a:defRPr sz="4219"/>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69" name="Google Shape;69;p48"/>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70" name="Shape 70"/>
        <p:cNvGrpSpPr/>
        <p:nvPr/>
      </p:nvGrpSpPr>
      <p:grpSpPr>
        <a:xfrm>
          <a:off x="0" y="0"/>
          <a:ext cx="0" cy="0"/>
          <a:chOff x="0" y="0"/>
          <a:chExt cx="0" cy="0"/>
        </a:xfrm>
      </p:grpSpPr>
      <p:sp>
        <p:nvSpPr>
          <p:cNvPr id="71" name="Google Shape;71;p49"/>
          <p:cNvSpPr txBox="1"/>
          <p:nvPr>
            <p:ph type="title"/>
          </p:nvPr>
        </p:nvSpPr>
        <p:spPr>
          <a:xfrm>
            <a:off x="776883" y="401836"/>
            <a:ext cx="7590234" cy="1660922"/>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72" name="Google Shape;72;p49"/>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73" name="Shape 73"/>
        <p:cNvGrpSpPr/>
        <p:nvPr/>
      </p:nvGrpSpPr>
      <p:grpSpPr>
        <a:xfrm>
          <a:off x="0" y="0"/>
          <a:ext cx="0" cy="0"/>
          <a:chOff x="0" y="0"/>
          <a:chExt cx="0" cy="0"/>
        </a:xfrm>
      </p:grpSpPr>
      <p:sp>
        <p:nvSpPr>
          <p:cNvPr id="74" name="Google Shape;74;p50"/>
          <p:cNvSpPr txBox="1"/>
          <p:nvPr>
            <p:ph idx="1" type="body"/>
          </p:nvPr>
        </p:nvSpPr>
        <p:spPr>
          <a:xfrm>
            <a:off x="776883" y="660797"/>
            <a:ext cx="7590234" cy="5536406"/>
          </a:xfrm>
          <a:prstGeom prst="rect">
            <a:avLst/>
          </a:prstGeom>
          <a:noFill/>
          <a:ln>
            <a:noFill/>
          </a:ln>
        </p:spPr>
        <p:txBody>
          <a:bodyPr anchorCtr="0" anchor="ctr" bIns="50800" lIns="50800" spcFirstLastPara="1" rIns="50800" wrap="square" tIns="50800">
            <a:normAutofit/>
          </a:bodyPr>
          <a:lstStyle>
            <a:lvl1pPr indent="-274320" lvl="0" marL="457200" algn="l">
              <a:lnSpc>
                <a:spcPct val="100000"/>
              </a:lnSpc>
              <a:spcBef>
                <a:spcPts val="2250"/>
              </a:spcBef>
              <a:spcAft>
                <a:spcPts val="0"/>
              </a:spcAft>
              <a:buSzPts val="720"/>
              <a:buChar char="•"/>
              <a:defRPr/>
            </a:lvl1pPr>
            <a:lvl2pPr indent="-274319" lvl="1" marL="914400" algn="l">
              <a:lnSpc>
                <a:spcPct val="100000"/>
              </a:lnSpc>
              <a:spcBef>
                <a:spcPts val="2250"/>
              </a:spcBef>
              <a:spcAft>
                <a:spcPts val="0"/>
              </a:spcAft>
              <a:buSzPts val="720"/>
              <a:buChar char="•"/>
              <a:defRPr/>
            </a:lvl2pPr>
            <a:lvl3pPr indent="-274319" lvl="2" marL="1371600" algn="l">
              <a:lnSpc>
                <a:spcPct val="100000"/>
              </a:lnSpc>
              <a:spcBef>
                <a:spcPts val="2250"/>
              </a:spcBef>
              <a:spcAft>
                <a:spcPts val="0"/>
              </a:spcAft>
              <a:buSzPts val="720"/>
              <a:buChar char="•"/>
              <a:defRPr/>
            </a:lvl3pPr>
            <a:lvl4pPr indent="-274319" lvl="3" marL="1828800" algn="l">
              <a:lnSpc>
                <a:spcPct val="100000"/>
              </a:lnSpc>
              <a:spcBef>
                <a:spcPts val="2250"/>
              </a:spcBef>
              <a:spcAft>
                <a:spcPts val="0"/>
              </a:spcAft>
              <a:buSzPts val="720"/>
              <a:buChar char="•"/>
              <a:defRPr/>
            </a:lvl4pPr>
            <a:lvl5pPr indent="-274320" lvl="4" marL="2286000" algn="l">
              <a:lnSpc>
                <a:spcPct val="100000"/>
              </a:lnSpc>
              <a:spcBef>
                <a:spcPts val="2250"/>
              </a:spcBef>
              <a:spcAft>
                <a:spcPts val="0"/>
              </a:spcAft>
              <a:buSzPts val="720"/>
              <a:buChar char="•"/>
              <a:defRPr/>
            </a:lvl5pPr>
            <a:lvl6pPr indent="-274320" lvl="5" marL="2743200" algn="l">
              <a:lnSpc>
                <a:spcPct val="100000"/>
              </a:lnSpc>
              <a:spcBef>
                <a:spcPts val="2250"/>
              </a:spcBef>
              <a:spcAft>
                <a:spcPts val="0"/>
              </a:spcAft>
              <a:buSzPts val="720"/>
              <a:buChar char="•"/>
              <a:defRPr/>
            </a:lvl6pPr>
            <a:lvl7pPr indent="-274320" lvl="6" marL="3200400" algn="l">
              <a:lnSpc>
                <a:spcPct val="100000"/>
              </a:lnSpc>
              <a:spcBef>
                <a:spcPts val="2250"/>
              </a:spcBef>
              <a:spcAft>
                <a:spcPts val="0"/>
              </a:spcAft>
              <a:buSzPts val="720"/>
              <a:buChar char="•"/>
              <a:defRPr/>
            </a:lvl7pPr>
            <a:lvl8pPr indent="-274320" lvl="7" marL="3657600" algn="l">
              <a:lnSpc>
                <a:spcPct val="100000"/>
              </a:lnSpc>
              <a:spcBef>
                <a:spcPts val="2250"/>
              </a:spcBef>
              <a:spcAft>
                <a:spcPts val="0"/>
              </a:spcAft>
              <a:buSzPts val="720"/>
              <a:buChar char="•"/>
              <a:defRPr/>
            </a:lvl8pPr>
            <a:lvl9pPr indent="-274320" lvl="8" marL="4114800" algn="l">
              <a:lnSpc>
                <a:spcPct val="100000"/>
              </a:lnSpc>
              <a:spcBef>
                <a:spcPts val="2250"/>
              </a:spcBef>
              <a:spcAft>
                <a:spcPts val="0"/>
              </a:spcAft>
              <a:buSzPts val="720"/>
              <a:buChar char="•"/>
              <a:defRPr/>
            </a:lvl9pPr>
          </a:lstStyle>
          <a:p/>
        </p:txBody>
      </p:sp>
      <p:sp>
        <p:nvSpPr>
          <p:cNvPr id="75" name="Google Shape;75;p50"/>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76" name="Shape 76"/>
        <p:cNvGrpSpPr/>
        <p:nvPr/>
      </p:nvGrpSpPr>
      <p:grpSpPr>
        <a:xfrm>
          <a:off x="0" y="0"/>
          <a:ext cx="0" cy="0"/>
          <a:chOff x="0" y="0"/>
          <a:chExt cx="0" cy="0"/>
        </a:xfrm>
      </p:grpSpPr>
      <p:sp>
        <p:nvSpPr>
          <p:cNvPr id="77" name="Google Shape;77;p51"/>
          <p:cNvSpPr/>
          <p:nvPr>
            <p:ph idx="2" type="pic"/>
          </p:nvPr>
        </p:nvSpPr>
        <p:spPr>
          <a:xfrm>
            <a:off x="5456039" y="2918817"/>
            <a:ext cx="3598664" cy="391854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1pPr>
            <a:lvl2pPr lvl="1"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2pPr>
            <a:lvl3pPr lvl="2"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3pPr>
            <a:lvl4pPr lvl="3"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4pPr>
            <a:lvl5pPr lvl="4"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5pPr>
            <a:lvl6pPr lvl="5"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6pPr>
            <a:lvl7pPr lvl="6"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7pPr>
            <a:lvl8pPr lvl="7"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8pPr>
            <a:lvl9pPr lvl="8"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9pPr>
          </a:lstStyle>
          <a:p/>
        </p:txBody>
      </p:sp>
      <p:sp>
        <p:nvSpPr>
          <p:cNvPr id="78" name="Google Shape;78;p51"/>
          <p:cNvSpPr/>
          <p:nvPr>
            <p:ph idx="3" type="pic"/>
          </p:nvPr>
        </p:nvSpPr>
        <p:spPr>
          <a:xfrm>
            <a:off x="4902398" y="437555"/>
            <a:ext cx="4380012" cy="292000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1pPr>
            <a:lvl2pPr lvl="1"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2pPr>
            <a:lvl3pPr lvl="2"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3pPr>
            <a:lvl4pPr lvl="3"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4pPr>
            <a:lvl5pPr lvl="4"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5pPr>
            <a:lvl6pPr lvl="5"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6pPr>
            <a:lvl7pPr lvl="6"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7pPr>
            <a:lvl8pPr lvl="7"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8pPr>
            <a:lvl9pPr lvl="8"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9pPr>
          </a:lstStyle>
          <a:p/>
        </p:txBody>
      </p:sp>
      <p:sp>
        <p:nvSpPr>
          <p:cNvPr id="79" name="Google Shape;79;p51"/>
          <p:cNvSpPr/>
          <p:nvPr>
            <p:ph idx="4" type="pic"/>
          </p:nvPr>
        </p:nvSpPr>
        <p:spPr>
          <a:xfrm>
            <a:off x="428626" y="-285750"/>
            <a:ext cx="4948535" cy="743843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1pPr>
            <a:lvl2pPr lvl="1"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2pPr>
            <a:lvl3pPr lvl="2"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3pPr>
            <a:lvl4pPr lvl="3"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4pPr>
            <a:lvl5pPr lvl="4"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5pPr>
            <a:lvl6pPr lvl="5"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6pPr>
            <a:lvl7pPr lvl="6"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7pPr>
            <a:lvl8pPr lvl="7"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8pPr>
            <a:lvl9pPr lvl="8"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9pPr>
          </a:lstStyle>
          <a:p/>
        </p:txBody>
      </p:sp>
      <p:sp>
        <p:nvSpPr>
          <p:cNvPr id="80" name="Google Shape;80;p51"/>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81" name="Shape 81"/>
        <p:cNvGrpSpPr/>
        <p:nvPr/>
      </p:nvGrpSpPr>
      <p:grpSpPr>
        <a:xfrm>
          <a:off x="0" y="0"/>
          <a:ext cx="0" cy="0"/>
          <a:chOff x="0" y="0"/>
          <a:chExt cx="0" cy="0"/>
        </a:xfrm>
      </p:grpSpPr>
      <p:sp>
        <p:nvSpPr>
          <p:cNvPr id="82" name="Google Shape;82;p52"/>
          <p:cNvSpPr txBox="1"/>
          <p:nvPr>
            <p:ph idx="1" type="body"/>
          </p:nvPr>
        </p:nvSpPr>
        <p:spPr>
          <a:xfrm>
            <a:off x="892969" y="4473774"/>
            <a:ext cx="7358063" cy="427168"/>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625B48"/>
              </a:buClr>
              <a:buSzPts val="2109"/>
              <a:buFont typeface="Arial"/>
              <a:buNone/>
              <a:defRPr sz="2109"/>
            </a:lvl1pPr>
            <a:lvl2pPr indent="-274319" lvl="1" marL="914400" algn="l">
              <a:lnSpc>
                <a:spcPct val="100000"/>
              </a:lnSpc>
              <a:spcBef>
                <a:spcPts val="2250"/>
              </a:spcBef>
              <a:spcAft>
                <a:spcPts val="0"/>
              </a:spcAft>
              <a:buSzPts val="720"/>
              <a:buChar char="•"/>
              <a:defRPr/>
            </a:lvl2pPr>
            <a:lvl3pPr indent="-274319" lvl="2" marL="1371600" algn="l">
              <a:lnSpc>
                <a:spcPct val="100000"/>
              </a:lnSpc>
              <a:spcBef>
                <a:spcPts val="2250"/>
              </a:spcBef>
              <a:spcAft>
                <a:spcPts val="0"/>
              </a:spcAft>
              <a:buSzPts val="720"/>
              <a:buChar char="•"/>
              <a:defRPr/>
            </a:lvl3pPr>
            <a:lvl4pPr indent="-274319" lvl="3" marL="1828800" algn="l">
              <a:lnSpc>
                <a:spcPct val="100000"/>
              </a:lnSpc>
              <a:spcBef>
                <a:spcPts val="2250"/>
              </a:spcBef>
              <a:spcAft>
                <a:spcPts val="0"/>
              </a:spcAft>
              <a:buSzPts val="720"/>
              <a:buChar char="•"/>
              <a:defRPr/>
            </a:lvl4pPr>
            <a:lvl5pPr indent="-274320" lvl="4" marL="2286000" algn="l">
              <a:lnSpc>
                <a:spcPct val="100000"/>
              </a:lnSpc>
              <a:spcBef>
                <a:spcPts val="2250"/>
              </a:spcBef>
              <a:spcAft>
                <a:spcPts val="0"/>
              </a:spcAft>
              <a:buSzPts val="720"/>
              <a:buChar char="•"/>
              <a:defRPr/>
            </a:lvl5pPr>
            <a:lvl6pPr indent="-274320" lvl="5" marL="2743200" algn="l">
              <a:lnSpc>
                <a:spcPct val="100000"/>
              </a:lnSpc>
              <a:spcBef>
                <a:spcPts val="2250"/>
              </a:spcBef>
              <a:spcAft>
                <a:spcPts val="0"/>
              </a:spcAft>
              <a:buSzPts val="720"/>
              <a:buChar char="•"/>
              <a:defRPr/>
            </a:lvl6pPr>
            <a:lvl7pPr indent="-274320" lvl="6" marL="3200400" algn="l">
              <a:lnSpc>
                <a:spcPct val="100000"/>
              </a:lnSpc>
              <a:spcBef>
                <a:spcPts val="2250"/>
              </a:spcBef>
              <a:spcAft>
                <a:spcPts val="0"/>
              </a:spcAft>
              <a:buSzPts val="720"/>
              <a:buChar char="•"/>
              <a:defRPr/>
            </a:lvl7pPr>
            <a:lvl8pPr indent="-274320" lvl="7" marL="3657600" algn="l">
              <a:lnSpc>
                <a:spcPct val="100000"/>
              </a:lnSpc>
              <a:spcBef>
                <a:spcPts val="2250"/>
              </a:spcBef>
              <a:spcAft>
                <a:spcPts val="0"/>
              </a:spcAft>
              <a:buSzPts val="720"/>
              <a:buChar char="•"/>
              <a:defRPr/>
            </a:lvl8pPr>
            <a:lvl9pPr indent="-274320" lvl="8" marL="4114800" algn="l">
              <a:lnSpc>
                <a:spcPct val="100000"/>
              </a:lnSpc>
              <a:spcBef>
                <a:spcPts val="2250"/>
              </a:spcBef>
              <a:spcAft>
                <a:spcPts val="0"/>
              </a:spcAft>
              <a:buSzPts val="720"/>
              <a:buChar char="•"/>
              <a:defRPr/>
            </a:lvl9pPr>
          </a:lstStyle>
          <a:p/>
        </p:txBody>
      </p:sp>
      <p:sp>
        <p:nvSpPr>
          <p:cNvPr id="83" name="Google Shape;83;p52"/>
          <p:cNvSpPr txBox="1"/>
          <p:nvPr>
            <p:ph idx="2" type="body"/>
          </p:nvPr>
        </p:nvSpPr>
        <p:spPr>
          <a:xfrm>
            <a:off x="892969" y="2962971"/>
            <a:ext cx="7358063" cy="55701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1687"/>
              </a:spcBef>
              <a:spcAft>
                <a:spcPts val="0"/>
              </a:spcAft>
              <a:buClr>
                <a:srgbClr val="625B48"/>
              </a:buClr>
              <a:buSzPts val="2953"/>
              <a:buFont typeface="Arial"/>
              <a:buNone/>
              <a:defRPr sz="2953"/>
            </a:lvl1pPr>
            <a:lvl2pPr indent="-274319" lvl="1" marL="914400" algn="l">
              <a:lnSpc>
                <a:spcPct val="100000"/>
              </a:lnSpc>
              <a:spcBef>
                <a:spcPts val="2250"/>
              </a:spcBef>
              <a:spcAft>
                <a:spcPts val="0"/>
              </a:spcAft>
              <a:buSzPts val="720"/>
              <a:buChar char="•"/>
              <a:defRPr/>
            </a:lvl2pPr>
            <a:lvl3pPr indent="-274319" lvl="2" marL="1371600" algn="l">
              <a:lnSpc>
                <a:spcPct val="100000"/>
              </a:lnSpc>
              <a:spcBef>
                <a:spcPts val="2250"/>
              </a:spcBef>
              <a:spcAft>
                <a:spcPts val="0"/>
              </a:spcAft>
              <a:buSzPts val="720"/>
              <a:buChar char="•"/>
              <a:defRPr/>
            </a:lvl3pPr>
            <a:lvl4pPr indent="-274319" lvl="3" marL="1828800" algn="l">
              <a:lnSpc>
                <a:spcPct val="100000"/>
              </a:lnSpc>
              <a:spcBef>
                <a:spcPts val="2250"/>
              </a:spcBef>
              <a:spcAft>
                <a:spcPts val="0"/>
              </a:spcAft>
              <a:buSzPts val="720"/>
              <a:buChar char="•"/>
              <a:defRPr/>
            </a:lvl4pPr>
            <a:lvl5pPr indent="-274320" lvl="4" marL="2286000" algn="l">
              <a:lnSpc>
                <a:spcPct val="100000"/>
              </a:lnSpc>
              <a:spcBef>
                <a:spcPts val="2250"/>
              </a:spcBef>
              <a:spcAft>
                <a:spcPts val="0"/>
              </a:spcAft>
              <a:buSzPts val="720"/>
              <a:buChar char="•"/>
              <a:defRPr/>
            </a:lvl5pPr>
            <a:lvl6pPr indent="-274320" lvl="5" marL="2743200" algn="l">
              <a:lnSpc>
                <a:spcPct val="100000"/>
              </a:lnSpc>
              <a:spcBef>
                <a:spcPts val="2250"/>
              </a:spcBef>
              <a:spcAft>
                <a:spcPts val="0"/>
              </a:spcAft>
              <a:buSzPts val="720"/>
              <a:buChar char="•"/>
              <a:defRPr/>
            </a:lvl6pPr>
            <a:lvl7pPr indent="-274320" lvl="6" marL="3200400" algn="l">
              <a:lnSpc>
                <a:spcPct val="100000"/>
              </a:lnSpc>
              <a:spcBef>
                <a:spcPts val="2250"/>
              </a:spcBef>
              <a:spcAft>
                <a:spcPts val="0"/>
              </a:spcAft>
              <a:buSzPts val="720"/>
              <a:buChar char="•"/>
              <a:defRPr/>
            </a:lvl7pPr>
            <a:lvl8pPr indent="-274320" lvl="7" marL="3657600" algn="l">
              <a:lnSpc>
                <a:spcPct val="100000"/>
              </a:lnSpc>
              <a:spcBef>
                <a:spcPts val="2250"/>
              </a:spcBef>
              <a:spcAft>
                <a:spcPts val="0"/>
              </a:spcAft>
              <a:buSzPts val="720"/>
              <a:buChar char="•"/>
              <a:defRPr/>
            </a:lvl8pPr>
            <a:lvl9pPr indent="-274320" lvl="8" marL="4114800" algn="l">
              <a:lnSpc>
                <a:spcPct val="100000"/>
              </a:lnSpc>
              <a:spcBef>
                <a:spcPts val="2250"/>
              </a:spcBef>
              <a:spcAft>
                <a:spcPts val="0"/>
              </a:spcAft>
              <a:buSzPts val="720"/>
              <a:buChar char="•"/>
              <a:defRPr/>
            </a:lvl9pPr>
          </a:lstStyle>
          <a:p/>
        </p:txBody>
      </p:sp>
      <p:sp>
        <p:nvSpPr>
          <p:cNvPr id="84" name="Google Shape;84;p52"/>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85" name="Shape 85"/>
        <p:cNvGrpSpPr/>
        <p:nvPr/>
      </p:nvGrpSpPr>
      <p:grpSpPr>
        <a:xfrm>
          <a:off x="0" y="0"/>
          <a:ext cx="0" cy="0"/>
          <a:chOff x="0" y="0"/>
          <a:chExt cx="0" cy="0"/>
        </a:xfrm>
      </p:grpSpPr>
      <p:sp>
        <p:nvSpPr>
          <p:cNvPr id="86" name="Google Shape;86;p53"/>
          <p:cNvSpPr/>
          <p:nvPr>
            <p:ph idx="2" type="pic"/>
          </p:nvPr>
        </p:nvSpPr>
        <p:spPr>
          <a:xfrm>
            <a:off x="-55563" y="-88880"/>
            <a:ext cx="10929939" cy="728662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1pPr>
            <a:lvl2pPr lvl="1"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2pPr>
            <a:lvl3pPr lvl="2"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3pPr>
            <a:lvl4pPr lvl="3"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4pPr>
            <a:lvl5pPr lvl="4"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5pPr>
            <a:lvl6pPr lvl="5"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6pPr>
            <a:lvl7pPr lvl="6"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7pPr>
            <a:lvl8pPr lvl="7"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8pPr>
            <a:lvl9pPr lvl="8"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9pPr>
          </a:lstStyle>
          <a:p/>
        </p:txBody>
      </p:sp>
      <p:sp>
        <p:nvSpPr>
          <p:cNvPr id="87" name="Google Shape;87;p53"/>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9"/>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9"/>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3200"/>
              <a:buFont typeface="Calibri"/>
              <a:buNone/>
              <a:defRPr>
                <a:solidFill>
                  <a:srgbClr val="888888"/>
                </a:solidFill>
              </a:defRPr>
            </a:lvl1pPr>
            <a:lvl2pPr indent="-228600" lvl="1" marL="914400" algn="ctr">
              <a:lnSpc>
                <a:spcPct val="100000"/>
              </a:lnSpc>
              <a:spcBef>
                <a:spcPts val="700"/>
              </a:spcBef>
              <a:spcAft>
                <a:spcPts val="0"/>
              </a:spcAft>
              <a:buClr>
                <a:srgbClr val="888888"/>
              </a:buClr>
              <a:buSzPts val="3200"/>
              <a:buFont typeface="Calibri"/>
              <a:buNone/>
              <a:defRPr>
                <a:solidFill>
                  <a:srgbClr val="888888"/>
                </a:solidFill>
              </a:defRPr>
            </a:lvl2pPr>
            <a:lvl3pPr indent="-228600" lvl="2" marL="1371600" algn="ctr">
              <a:lnSpc>
                <a:spcPct val="100000"/>
              </a:lnSpc>
              <a:spcBef>
                <a:spcPts val="700"/>
              </a:spcBef>
              <a:spcAft>
                <a:spcPts val="0"/>
              </a:spcAft>
              <a:buClr>
                <a:srgbClr val="888888"/>
              </a:buClr>
              <a:buSzPts val="3200"/>
              <a:buFont typeface="Calibri"/>
              <a:buNone/>
              <a:defRPr>
                <a:solidFill>
                  <a:srgbClr val="888888"/>
                </a:solidFill>
              </a:defRPr>
            </a:lvl3pPr>
            <a:lvl4pPr indent="-228600" lvl="3" marL="1828800" algn="ctr">
              <a:lnSpc>
                <a:spcPct val="100000"/>
              </a:lnSpc>
              <a:spcBef>
                <a:spcPts val="700"/>
              </a:spcBef>
              <a:spcAft>
                <a:spcPts val="0"/>
              </a:spcAft>
              <a:buClr>
                <a:srgbClr val="888888"/>
              </a:buClr>
              <a:buSzPts val="3200"/>
              <a:buFont typeface="Calibri"/>
              <a:buNone/>
              <a:defRPr>
                <a:solidFill>
                  <a:srgbClr val="888888"/>
                </a:solidFill>
              </a:defRPr>
            </a:lvl4pPr>
            <a:lvl5pPr indent="-228600" lvl="4" marL="2286000" algn="ctr">
              <a:lnSpc>
                <a:spcPct val="100000"/>
              </a:lnSpc>
              <a:spcBef>
                <a:spcPts val="700"/>
              </a:spcBef>
              <a:spcAft>
                <a:spcPts val="0"/>
              </a:spcAft>
              <a:buClr>
                <a:srgbClr val="888888"/>
              </a:buClr>
              <a:buSzPts val="3200"/>
              <a:buFont typeface="Calibri"/>
              <a:buNone/>
              <a:defRPr>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6" name="Google Shape;16;p39"/>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8" name="Shape 88"/>
        <p:cNvGrpSpPr/>
        <p:nvPr/>
      </p:nvGrpSpPr>
      <p:grpSpPr>
        <a:xfrm>
          <a:off x="0" y="0"/>
          <a:ext cx="0" cy="0"/>
          <a:chOff x="0" y="0"/>
          <a:chExt cx="0" cy="0"/>
        </a:xfrm>
      </p:grpSpPr>
      <p:sp>
        <p:nvSpPr>
          <p:cNvPr id="89" name="Google Shape;89;p54"/>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 name="Shape 17"/>
        <p:cNvGrpSpPr/>
        <p:nvPr/>
      </p:nvGrpSpPr>
      <p:grpSpPr>
        <a:xfrm>
          <a:off x="0" y="0"/>
          <a:ext cx="0" cy="0"/>
          <a:chOff x="0" y="0"/>
          <a:chExt cx="0" cy="0"/>
        </a:xfrm>
      </p:grpSpPr>
      <p:sp>
        <p:nvSpPr>
          <p:cNvPr id="18" name="Google Shape;18;p40"/>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Helvetica Neue"/>
              <a:buNone/>
              <a:defRPr b="1" sz="4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40"/>
          <p:cNvSpPr txBox="1"/>
          <p:nvPr>
            <p:ph idx="1" type="body"/>
          </p:nvPr>
        </p:nvSpPr>
        <p:spPr>
          <a:xfrm>
            <a:off x="722312" y="2906713"/>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400"/>
              </a:spcBef>
              <a:spcAft>
                <a:spcPts val="0"/>
              </a:spcAft>
              <a:buClr>
                <a:srgbClr val="888888"/>
              </a:buClr>
              <a:buSzPts val="2000"/>
              <a:buFont typeface="Calibri"/>
              <a:buNone/>
              <a:defRPr sz="2000">
                <a:solidFill>
                  <a:srgbClr val="888888"/>
                </a:solidFill>
              </a:defRPr>
            </a:lvl2pPr>
            <a:lvl3pPr indent="-228600" lvl="2" marL="1371600" algn="l">
              <a:lnSpc>
                <a:spcPct val="100000"/>
              </a:lnSpc>
              <a:spcBef>
                <a:spcPts val="400"/>
              </a:spcBef>
              <a:spcAft>
                <a:spcPts val="0"/>
              </a:spcAft>
              <a:buClr>
                <a:srgbClr val="888888"/>
              </a:buClr>
              <a:buSzPts val="2000"/>
              <a:buFont typeface="Calibri"/>
              <a:buNone/>
              <a:defRPr sz="2000">
                <a:solidFill>
                  <a:srgbClr val="888888"/>
                </a:solidFill>
              </a:defRPr>
            </a:lvl3pPr>
            <a:lvl4pPr indent="-228600" lvl="3" marL="1828800" algn="l">
              <a:lnSpc>
                <a:spcPct val="100000"/>
              </a:lnSpc>
              <a:spcBef>
                <a:spcPts val="400"/>
              </a:spcBef>
              <a:spcAft>
                <a:spcPts val="0"/>
              </a:spcAft>
              <a:buClr>
                <a:srgbClr val="888888"/>
              </a:buClr>
              <a:buSzPts val="2000"/>
              <a:buFont typeface="Calibri"/>
              <a:buNone/>
              <a:defRPr sz="2000">
                <a:solidFill>
                  <a:srgbClr val="888888"/>
                </a:solidFill>
              </a:defRPr>
            </a:lvl4pPr>
            <a:lvl5pPr indent="-228600" lvl="4" marL="2286000" algn="l">
              <a:lnSpc>
                <a:spcPct val="100000"/>
              </a:lnSpc>
              <a:spcBef>
                <a:spcPts val="400"/>
              </a:spcBef>
              <a:spcAft>
                <a:spcPts val="0"/>
              </a:spcAft>
              <a:buClr>
                <a:srgbClr val="888888"/>
              </a:buClr>
              <a:buSzPts val="2000"/>
              <a:buFont typeface="Calibri"/>
              <a:buNone/>
              <a:defRPr sz="2000">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0" name="Google Shape;20;p40"/>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41"/>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41"/>
          <p:cNvSpPr txBox="1"/>
          <p:nvPr>
            <p:ph idx="1" type="body"/>
          </p:nvPr>
        </p:nvSpPr>
        <p:spPr>
          <a:xfrm>
            <a:off x="457200" y="1600200"/>
            <a:ext cx="4038600" cy="4525963"/>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Char char="•"/>
              <a:defRPr sz="2800"/>
            </a:lvl1pPr>
            <a:lvl2pPr indent="-406400" lvl="1" marL="914400" algn="l">
              <a:lnSpc>
                <a:spcPct val="100000"/>
              </a:lnSpc>
              <a:spcBef>
                <a:spcPts val="600"/>
              </a:spcBef>
              <a:spcAft>
                <a:spcPts val="0"/>
              </a:spcAft>
              <a:buClr>
                <a:srgbClr val="000000"/>
              </a:buClr>
              <a:buSzPts val="2800"/>
              <a:buChar char="–"/>
              <a:defRPr sz="2800"/>
            </a:lvl2pPr>
            <a:lvl3pPr indent="-406400" lvl="2" marL="1371600" algn="l">
              <a:lnSpc>
                <a:spcPct val="100000"/>
              </a:lnSpc>
              <a:spcBef>
                <a:spcPts val="600"/>
              </a:spcBef>
              <a:spcAft>
                <a:spcPts val="0"/>
              </a:spcAft>
              <a:buClr>
                <a:srgbClr val="000000"/>
              </a:buClr>
              <a:buSzPts val="2800"/>
              <a:buChar char="•"/>
              <a:defRPr sz="2800"/>
            </a:lvl3pPr>
            <a:lvl4pPr indent="-406400" lvl="3" marL="1828800" algn="l">
              <a:lnSpc>
                <a:spcPct val="100000"/>
              </a:lnSpc>
              <a:spcBef>
                <a:spcPts val="600"/>
              </a:spcBef>
              <a:spcAft>
                <a:spcPts val="0"/>
              </a:spcAft>
              <a:buClr>
                <a:srgbClr val="000000"/>
              </a:buClr>
              <a:buSzPts val="2800"/>
              <a:buChar char="–"/>
              <a:defRPr sz="2800"/>
            </a:lvl4pPr>
            <a:lvl5pPr indent="-406400" lvl="4" marL="2286000" algn="l">
              <a:lnSpc>
                <a:spcPct val="100000"/>
              </a:lnSpc>
              <a:spcBef>
                <a:spcPts val="600"/>
              </a:spcBef>
              <a:spcAft>
                <a:spcPts val="0"/>
              </a:spcAft>
              <a:buClr>
                <a:srgbClr val="000000"/>
              </a:buClr>
              <a:buSzPts val="2800"/>
              <a:buChar char="»"/>
              <a:defRPr sz="28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4" name="Google Shape;24;p41"/>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p42"/>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42"/>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1pPr>
            <a:lvl2pPr indent="-228600" lvl="1" marL="9144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2pPr>
            <a:lvl3pPr indent="-228600" lvl="2" marL="13716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3pPr>
            <a:lvl4pPr indent="-228600" lvl="3" marL="18288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4pPr>
            <a:lvl5pPr indent="-228600" lvl="4" marL="22860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8" name="Google Shape;28;p42"/>
          <p:cNvSpPr txBox="1"/>
          <p:nvPr>
            <p:ph idx="2" type="body"/>
          </p:nvPr>
        </p:nvSpPr>
        <p:spPr>
          <a:xfrm>
            <a:off x="4645025"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9" name="Google Shape;29;p42"/>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43"/>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43"/>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3" name="Shape 33"/>
        <p:cNvGrpSpPr/>
        <p:nvPr/>
      </p:nvGrpSpPr>
      <p:grpSpPr>
        <a:xfrm>
          <a:off x="0" y="0"/>
          <a:ext cx="0" cy="0"/>
          <a:chOff x="0" y="0"/>
          <a:chExt cx="0" cy="0"/>
        </a:xfrm>
      </p:grpSpPr>
      <p:sp>
        <p:nvSpPr>
          <p:cNvPr id="34" name="Google Shape;34;p44"/>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5" name="Shape 35"/>
        <p:cNvGrpSpPr/>
        <p:nvPr/>
      </p:nvGrpSpPr>
      <p:grpSpPr>
        <a:xfrm>
          <a:off x="0" y="0"/>
          <a:ext cx="0" cy="0"/>
          <a:chOff x="0" y="0"/>
          <a:chExt cx="0" cy="0"/>
        </a:xfrm>
      </p:grpSpPr>
      <p:sp>
        <p:nvSpPr>
          <p:cNvPr id="36" name="Google Shape;36;p45"/>
          <p:cNvSpPr txBox="1"/>
          <p:nvPr>
            <p:ph type="title"/>
          </p:nvPr>
        </p:nvSpPr>
        <p:spPr>
          <a:xfrm>
            <a:off x="457200"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Helvetica Neue"/>
              <a:buNone/>
              <a:defRPr b="1" sz="20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45"/>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8" name="Google Shape;38;p45"/>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9" name="Google Shape;39;p45"/>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type="tx">
  <p:cSld name="TITLE_AND_BODY">
    <p:spTree>
      <p:nvGrpSpPr>
        <p:cNvPr id="44" name="Shape 44"/>
        <p:cNvGrpSpPr/>
        <p:nvPr/>
      </p:nvGrpSpPr>
      <p:grpSpPr>
        <a:xfrm>
          <a:off x="0" y="0"/>
          <a:ext cx="0" cy="0"/>
          <a:chOff x="0" y="0"/>
          <a:chExt cx="0" cy="0"/>
        </a:xfrm>
      </p:grpSpPr>
      <p:sp>
        <p:nvSpPr>
          <p:cNvPr id="45" name="Google Shape;45;p36"/>
          <p:cNvSpPr/>
          <p:nvPr>
            <p:ph idx="2" type="pic"/>
          </p:nvPr>
        </p:nvSpPr>
        <p:spPr>
          <a:xfrm>
            <a:off x="2874896" y="954418"/>
            <a:ext cx="7524823" cy="501654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1pPr>
            <a:lvl2pPr lvl="1"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2pPr>
            <a:lvl3pPr lvl="2"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3pPr>
            <a:lvl4pPr lvl="3"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4pPr>
            <a:lvl5pPr lvl="4"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5pPr>
            <a:lvl6pPr lvl="5"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6pPr>
            <a:lvl7pPr lvl="6"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7pPr>
            <a:lvl8pPr lvl="7"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8pPr>
            <a:lvl9pPr lvl="8"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9pPr>
          </a:lstStyle>
          <a:p/>
        </p:txBody>
      </p:sp>
      <p:sp>
        <p:nvSpPr>
          <p:cNvPr id="46" name="Google Shape;46;p36"/>
          <p:cNvSpPr txBox="1"/>
          <p:nvPr>
            <p:ph type="title"/>
          </p:nvPr>
        </p:nvSpPr>
        <p:spPr>
          <a:xfrm>
            <a:off x="446485" y="1035844"/>
            <a:ext cx="4018359" cy="2330648"/>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SzPts val="4219"/>
              <a:buFont typeface="Arial"/>
              <a:buNone/>
              <a:defRPr sz="4219"/>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47" name="Google Shape;47;p36"/>
          <p:cNvSpPr txBox="1"/>
          <p:nvPr>
            <p:ph idx="1" type="body"/>
          </p:nvPr>
        </p:nvSpPr>
        <p:spPr>
          <a:xfrm>
            <a:off x="446485" y="3473649"/>
            <a:ext cx="4018359" cy="2536031"/>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1pPr>
            <a:lvl2pPr indent="-228600" lvl="1" marL="9144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2pPr>
            <a:lvl3pPr indent="-228600" lvl="2" marL="13716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3pPr>
            <a:lvl4pPr indent="-228600" lvl="3" marL="18288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4pPr>
            <a:lvl5pPr indent="-228600" lvl="4" marL="2286000" algn="ctr">
              <a:lnSpc>
                <a:spcPct val="100000"/>
              </a:lnSpc>
              <a:spcBef>
                <a:spcPts val="0"/>
              </a:spcBef>
              <a:spcAft>
                <a:spcPts val="0"/>
              </a:spcAft>
              <a:buClr>
                <a:srgbClr val="625B48"/>
              </a:buClr>
              <a:buSzPts val="1828"/>
              <a:buFont typeface="Arial"/>
              <a:buNone/>
              <a:defRPr sz="1828">
                <a:latin typeface="Arial"/>
                <a:ea typeface="Arial"/>
                <a:cs typeface="Arial"/>
                <a:sym typeface="Arial"/>
              </a:defRPr>
            </a:lvl5pPr>
            <a:lvl6pPr indent="-274320" lvl="5" marL="2743200" algn="l">
              <a:lnSpc>
                <a:spcPct val="100000"/>
              </a:lnSpc>
              <a:spcBef>
                <a:spcPts val="2250"/>
              </a:spcBef>
              <a:spcAft>
                <a:spcPts val="0"/>
              </a:spcAft>
              <a:buSzPts val="720"/>
              <a:buChar char="•"/>
              <a:defRPr/>
            </a:lvl6pPr>
            <a:lvl7pPr indent="-274320" lvl="6" marL="3200400" algn="l">
              <a:lnSpc>
                <a:spcPct val="100000"/>
              </a:lnSpc>
              <a:spcBef>
                <a:spcPts val="2250"/>
              </a:spcBef>
              <a:spcAft>
                <a:spcPts val="0"/>
              </a:spcAft>
              <a:buSzPts val="720"/>
              <a:buChar char="•"/>
              <a:defRPr/>
            </a:lvl7pPr>
            <a:lvl8pPr indent="-274320" lvl="7" marL="3657600" algn="l">
              <a:lnSpc>
                <a:spcPct val="100000"/>
              </a:lnSpc>
              <a:spcBef>
                <a:spcPts val="2250"/>
              </a:spcBef>
              <a:spcAft>
                <a:spcPts val="0"/>
              </a:spcAft>
              <a:buSzPts val="720"/>
              <a:buChar char="•"/>
              <a:defRPr/>
            </a:lvl8pPr>
            <a:lvl9pPr indent="-274320" lvl="8" marL="4114800" algn="l">
              <a:lnSpc>
                <a:spcPct val="100000"/>
              </a:lnSpc>
              <a:spcBef>
                <a:spcPts val="2250"/>
              </a:spcBef>
              <a:spcAft>
                <a:spcPts val="0"/>
              </a:spcAft>
              <a:buSzPts val="720"/>
              <a:buChar char="•"/>
              <a:defRPr/>
            </a:lvl9pPr>
          </a:lstStyle>
          <a:p/>
        </p:txBody>
      </p:sp>
      <p:sp>
        <p:nvSpPr>
          <p:cNvPr id="48" name="Google Shape;48;p36"/>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Clr>
                <a:srgbClr val="51573F"/>
              </a:buClr>
              <a:buSzPts val="1266"/>
              <a:buFont typeface="Arial"/>
              <a:buNone/>
              <a:defRPr b="1" sz="1266">
                <a:solidFill>
                  <a:srgbClr val="51573F"/>
                </a:solidFill>
              </a:defRPr>
            </a:lvl1pPr>
            <a:lvl2pPr indent="0" lvl="1" marL="0" algn="l">
              <a:lnSpc>
                <a:spcPct val="100000"/>
              </a:lnSpc>
              <a:spcBef>
                <a:spcPts val="0"/>
              </a:spcBef>
              <a:spcAft>
                <a:spcPts val="0"/>
              </a:spcAft>
              <a:buClr>
                <a:srgbClr val="51573F"/>
              </a:buClr>
              <a:buSzPts val="1266"/>
              <a:buFont typeface="Arial"/>
              <a:buNone/>
              <a:defRPr b="1" sz="1266">
                <a:solidFill>
                  <a:srgbClr val="51573F"/>
                </a:solidFill>
              </a:defRPr>
            </a:lvl2pPr>
            <a:lvl3pPr indent="0" lvl="2" marL="0" algn="l">
              <a:lnSpc>
                <a:spcPct val="100000"/>
              </a:lnSpc>
              <a:spcBef>
                <a:spcPts val="0"/>
              </a:spcBef>
              <a:spcAft>
                <a:spcPts val="0"/>
              </a:spcAft>
              <a:buClr>
                <a:srgbClr val="51573F"/>
              </a:buClr>
              <a:buSzPts val="1266"/>
              <a:buFont typeface="Arial"/>
              <a:buNone/>
              <a:defRPr b="1" sz="1266">
                <a:solidFill>
                  <a:srgbClr val="51573F"/>
                </a:solidFill>
              </a:defRPr>
            </a:lvl3pPr>
            <a:lvl4pPr indent="0" lvl="3" marL="0" algn="l">
              <a:lnSpc>
                <a:spcPct val="100000"/>
              </a:lnSpc>
              <a:spcBef>
                <a:spcPts val="0"/>
              </a:spcBef>
              <a:spcAft>
                <a:spcPts val="0"/>
              </a:spcAft>
              <a:buClr>
                <a:srgbClr val="51573F"/>
              </a:buClr>
              <a:buSzPts val="1266"/>
              <a:buFont typeface="Arial"/>
              <a:buNone/>
              <a:defRPr b="1" sz="1266">
                <a:solidFill>
                  <a:srgbClr val="51573F"/>
                </a:solidFill>
              </a:defRPr>
            </a:lvl4pPr>
            <a:lvl5pPr indent="0" lvl="4" marL="0" algn="l">
              <a:lnSpc>
                <a:spcPct val="100000"/>
              </a:lnSpc>
              <a:spcBef>
                <a:spcPts val="0"/>
              </a:spcBef>
              <a:spcAft>
                <a:spcPts val="0"/>
              </a:spcAft>
              <a:buClr>
                <a:srgbClr val="51573F"/>
              </a:buClr>
              <a:buSzPts val="1266"/>
              <a:buFont typeface="Arial"/>
              <a:buNone/>
              <a:defRPr b="1" sz="1266">
                <a:solidFill>
                  <a:srgbClr val="51573F"/>
                </a:solidFill>
              </a:defRPr>
            </a:lvl5pPr>
            <a:lvl6pPr indent="0" lvl="5" marL="0" algn="l">
              <a:lnSpc>
                <a:spcPct val="100000"/>
              </a:lnSpc>
              <a:spcBef>
                <a:spcPts val="0"/>
              </a:spcBef>
              <a:spcAft>
                <a:spcPts val="0"/>
              </a:spcAft>
              <a:buClr>
                <a:srgbClr val="51573F"/>
              </a:buClr>
              <a:buSzPts val="1266"/>
              <a:buFont typeface="Arial"/>
              <a:buNone/>
              <a:defRPr b="1" sz="1266">
                <a:solidFill>
                  <a:srgbClr val="51573F"/>
                </a:solidFill>
              </a:defRPr>
            </a:lvl6pPr>
            <a:lvl7pPr indent="0" lvl="6" marL="0" algn="l">
              <a:lnSpc>
                <a:spcPct val="100000"/>
              </a:lnSpc>
              <a:spcBef>
                <a:spcPts val="0"/>
              </a:spcBef>
              <a:spcAft>
                <a:spcPts val="0"/>
              </a:spcAft>
              <a:buClr>
                <a:srgbClr val="51573F"/>
              </a:buClr>
              <a:buSzPts val="1266"/>
              <a:buFont typeface="Arial"/>
              <a:buNone/>
              <a:defRPr b="1" sz="1266">
                <a:solidFill>
                  <a:srgbClr val="51573F"/>
                </a:solidFill>
              </a:defRPr>
            </a:lvl7pPr>
            <a:lvl8pPr indent="0" lvl="7" marL="0" algn="l">
              <a:lnSpc>
                <a:spcPct val="100000"/>
              </a:lnSpc>
              <a:spcBef>
                <a:spcPts val="0"/>
              </a:spcBef>
              <a:spcAft>
                <a:spcPts val="0"/>
              </a:spcAft>
              <a:buClr>
                <a:srgbClr val="51573F"/>
              </a:buClr>
              <a:buSzPts val="1266"/>
              <a:buFont typeface="Arial"/>
              <a:buNone/>
              <a:defRPr b="1" sz="1266">
                <a:solidFill>
                  <a:srgbClr val="51573F"/>
                </a:solidFill>
              </a:defRPr>
            </a:lvl8pPr>
            <a:lvl9pPr indent="0" lvl="8" marL="0" algn="l">
              <a:lnSpc>
                <a:spcPct val="100000"/>
              </a:lnSpc>
              <a:spcBef>
                <a:spcPts val="0"/>
              </a:spcBef>
              <a:spcAft>
                <a:spcPts val="0"/>
              </a:spcAft>
              <a:buClr>
                <a:srgbClr val="51573F"/>
              </a:buClr>
              <a:buSzPts val="1266"/>
              <a:buFont typeface="Arial"/>
              <a:buNone/>
              <a:defRPr b="1" sz="1266">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4.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33"/>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indent="-431800" lvl="5" marL="2743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indent="-431800" lvl="6" marL="3200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indent="-431800" lvl="7" marL="3657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indent="-431800" lvl="8" marL="4114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8" name="Google Shape;8;p33"/>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0" name="Shape 40"/>
        <p:cNvGrpSpPr/>
        <p:nvPr/>
      </p:nvGrpSpPr>
      <p:grpSpPr>
        <a:xfrm>
          <a:off x="0" y="0"/>
          <a:ext cx="0" cy="0"/>
          <a:chOff x="0" y="0"/>
          <a:chExt cx="0" cy="0"/>
        </a:xfrm>
      </p:grpSpPr>
      <p:sp>
        <p:nvSpPr>
          <p:cNvPr id="41" name="Google Shape;41;p35"/>
          <p:cNvSpPr txBox="1"/>
          <p:nvPr>
            <p:ph idx="1" type="body"/>
          </p:nvPr>
        </p:nvSpPr>
        <p:spPr>
          <a:xfrm>
            <a:off x="776883" y="660797"/>
            <a:ext cx="7590234" cy="5536406"/>
          </a:xfrm>
          <a:prstGeom prst="rect">
            <a:avLst/>
          </a:prstGeom>
          <a:noFill/>
          <a:ln>
            <a:noFill/>
          </a:ln>
        </p:spPr>
        <p:txBody>
          <a:bodyPr anchorCtr="0" anchor="ctr" bIns="50800" lIns="50800" spcFirstLastPara="1" rIns="50800" wrap="square" tIns="50800">
            <a:normAutofit/>
          </a:bodyPr>
          <a:lstStyle>
            <a:lvl1pPr indent="-292887" lvl="0" marL="45720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1pPr>
            <a:lvl2pPr indent="-292887" lvl="1" marL="91440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2pPr>
            <a:lvl3pPr indent="-292887" lvl="2" marL="137160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3pPr>
            <a:lvl4pPr indent="-292887" lvl="3" marL="182880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4pPr>
            <a:lvl5pPr indent="-292887" lvl="4" marL="228600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5pPr>
            <a:lvl6pPr indent="-292887" lvl="5" marL="274320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6pPr>
            <a:lvl7pPr indent="-292887" lvl="6" marL="320040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7pPr>
            <a:lvl8pPr indent="-292887" lvl="7" marL="365760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8pPr>
            <a:lvl9pPr indent="-292887" lvl="8" marL="4114800" marR="0" rtl="0" algn="l">
              <a:lnSpc>
                <a:spcPct val="100000"/>
              </a:lnSpc>
              <a:spcBef>
                <a:spcPts val="2250"/>
              </a:spcBef>
              <a:spcAft>
                <a:spcPts val="0"/>
              </a:spcAft>
              <a:buClr>
                <a:srgbClr val="9A7865"/>
              </a:buClr>
              <a:buSzPts val="1012"/>
              <a:buFont typeface="Arial"/>
              <a:buChar char="•"/>
              <a:defRPr b="0" i="0" sz="2531" u="none" cap="none" strike="noStrike">
                <a:solidFill>
                  <a:srgbClr val="625B48"/>
                </a:solidFill>
                <a:latin typeface="Arial"/>
                <a:ea typeface="Arial"/>
                <a:cs typeface="Arial"/>
                <a:sym typeface="Arial"/>
              </a:defRPr>
            </a:lvl9pPr>
          </a:lstStyle>
          <a:p/>
        </p:txBody>
      </p:sp>
      <p:sp>
        <p:nvSpPr>
          <p:cNvPr id="42" name="Google Shape;42;p35"/>
          <p:cNvSpPr txBox="1"/>
          <p:nvPr>
            <p:ph type="title"/>
          </p:nvPr>
        </p:nvSpPr>
        <p:spPr>
          <a:xfrm>
            <a:off x="776883" y="401836"/>
            <a:ext cx="7590234" cy="1660922"/>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9A7865"/>
              </a:buClr>
              <a:buSzPts val="5344"/>
              <a:buFont typeface="Arial"/>
              <a:buNone/>
              <a:defRPr b="0" i="0" sz="5344" u="none" cap="none" strike="noStrike">
                <a:solidFill>
                  <a:srgbClr val="85604A"/>
                </a:solidFill>
                <a:latin typeface="Arial"/>
                <a:ea typeface="Arial"/>
                <a:cs typeface="Arial"/>
                <a:sym typeface="Arial"/>
              </a:defRPr>
            </a:lvl1pPr>
            <a:lvl2pPr lvl="1" marR="0" rtl="0" algn="ctr">
              <a:lnSpc>
                <a:spcPct val="100000"/>
              </a:lnSpc>
              <a:spcBef>
                <a:spcPts val="0"/>
              </a:spcBef>
              <a:spcAft>
                <a:spcPts val="0"/>
              </a:spcAft>
              <a:buClr>
                <a:srgbClr val="9A7865"/>
              </a:buClr>
              <a:buSzPts val="5344"/>
              <a:buFont typeface="Arial"/>
              <a:buNone/>
              <a:defRPr b="0" i="0" sz="5344" u="none" cap="none" strike="noStrike">
                <a:solidFill>
                  <a:srgbClr val="85604A"/>
                </a:solidFill>
                <a:latin typeface="Arial"/>
                <a:ea typeface="Arial"/>
                <a:cs typeface="Arial"/>
                <a:sym typeface="Arial"/>
              </a:defRPr>
            </a:lvl2pPr>
            <a:lvl3pPr lvl="2" marR="0" rtl="0" algn="ctr">
              <a:lnSpc>
                <a:spcPct val="100000"/>
              </a:lnSpc>
              <a:spcBef>
                <a:spcPts val="0"/>
              </a:spcBef>
              <a:spcAft>
                <a:spcPts val="0"/>
              </a:spcAft>
              <a:buClr>
                <a:srgbClr val="9A7865"/>
              </a:buClr>
              <a:buSzPts val="5344"/>
              <a:buFont typeface="Arial"/>
              <a:buNone/>
              <a:defRPr b="0" i="0" sz="5344" u="none" cap="none" strike="noStrike">
                <a:solidFill>
                  <a:srgbClr val="85604A"/>
                </a:solidFill>
                <a:latin typeface="Arial"/>
                <a:ea typeface="Arial"/>
                <a:cs typeface="Arial"/>
                <a:sym typeface="Arial"/>
              </a:defRPr>
            </a:lvl3pPr>
            <a:lvl4pPr lvl="3" marR="0" rtl="0" algn="ctr">
              <a:lnSpc>
                <a:spcPct val="100000"/>
              </a:lnSpc>
              <a:spcBef>
                <a:spcPts val="0"/>
              </a:spcBef>
              <a:spcAft>
                <a:spcPts val="0"/>
              </a:spcAft>
              <a:buClr>
                <a:srgbClr val="9A7865"/>
              </a:buClr>
              <a:buSzPts val="5344"/>
              <a:buFont typeface="Arial"/>
              <a:buNone/>
              <a:defRPr b="0" i="0" sz="5344" u="none" cap="none" strike="noStrike">
                <a:solidFill>
                  <a:srgbClr val="85604A"/>
                </a:solidFill>
                <a:latin typeface="Arial"/>
                <a:ea typeface="Arial"/>
                <a:cs typeface="Arial"/>
                <a:sym typeface="Arial"/>
              </a:defRPr>
            </a:lvl4pPr>
            <a:lvl5pPr lvl="4" marR="0" rtl="0" algn="ctr">
              <a:lnSpc>
                <a:spcPct val="100000"/>
              </a:lnSpc>
              <a:spcBef>
                <a:spcPts val="0"/>
              </a:spcBef>
              <a:spcAft>
                <a:spcPts val="0"/>
              </a:spcAft>
              <a:buClr>
                <a:srgbClr val="9A7865"/>
              </a:buClr>
              <a:buSzPts val="5344"/>
              <a:buFont typeface="Arial"/>
              <a:buNone/>
              <a:defRPr b="0" i="0" sz="5344" u="none" cap="none" strike="noStrike">
                <a:solidFill>
                  <a:srgbClr val="85604A"/>
                </a:solidFill>
                <a:latin typeface="Arial"/>
                <a:ea typeface="Arial"/>
                <a:cs typeface="Arial"/>
                <a:sym typeface="Arial"/>
              </a:defRPr>
            </a:lvl5pPr>
            <a:lvl6pPr lvl="5" marR="0" rtl="0" algn="ctr">
              <a:lnSpc>
                <a:spcPct val="100000"/>
              </a:lnSpc>
              <a:spcBef>
                <a:spcPts val="0"/>
              </a:spcBef>
              <a:spcAft>
                <a:spcPts val="0"/>
              </a:spcAft>
              <a:buClr>
                <a:srgbClr val="9A7865"/>
              </a:buClr>
              <a:buSzPts val="5344"/>
              <a:buFont typeface="Arial"/>
              <a:buNone/>
              <a:defRPr b="0" i="0" sz="5344" u="none" cap="none" strike="noStrike">
                <a:solidFill>
                  <a:srgbClr val="85604A"/>
                </a:solidFill>
                <a:latin typeface="Arial"/>
                <a:ea typeface="Arial"/>
                <a:cs typeface="Arial"/>
                <a:sym typeface="Arial"/>
              </a:defRPr>
            </a:lvl6pPr>
            <a:lvl7pPr lvl="6" marR="0" rtl="0" algn="ctr">
              <a:lnSpc>
                <a:spcPct val="100000"/>
              </a:lnSpc>
              <a:spcBef>
                <a:spcPts val="0"/>
              </a:spcBef>
              <a:spcAft>
                <a:spcPts val="0"/>
              </a:spcAft>
              <a:buClr>
                <a:srgbClr val="9A7865"/>
              </a:buClr>
              <a:buSzPts val="5344"/>
              <a:buFont typeface="Arial"/>
              <a:buNone/>
              <a:defRPr b="0" i="0" sz="5344" u="none" cap="none" strike="noStrike">
                <a:solidFill>
                  <a:srgbClr val="85604A"/>
                </a:solidFill>
                <a:latin typeface="Arial"/>
                <a:ea typeface="Arial"/>
                <a:cs typeface="Arial"/>
                <a:sym typeface="Arial"/>
              </a:defRPr>
            </a:lvl7pPr>
            <a:lvl8pPr lvl="7" marR="0" rtl="0" algn="ctr">
              <a:lnSpc>
                <a:spcPct val="100000"/>
              </a:lnSpc>
              <a:spcBef>
                <a:spcPts val="0"/>
              </a:spcBef>
              <a:spcAft>
                <a:spcPts val="0"/>
              </a:spcAft>
              <a:buClr>
                <a:srgbClr val="9A7865"/>
              </a:buClr>
              <a:buSzPts val="5344"/>
              <a:buFont typeface="Arial"/>
              <a:buNone/>
              <a:defRPr b="0" i="0" sz="5344" u="none" cap="none" strike="noStrike">
                <a:solidFill>
                  <a:srgbClr val="85604A"/>
                </a:solidFill>
                <a:latin typeface="Arial"/>
                <a:ea typeface="Arial"/>
                <a:cs typeface="Arial"/>
                <a:sym typeface="Arial"/>
              </a:defRPr>
            </a:lvl8pPr>
            <a:lvl9pPr lvl="8" marR="0" rtl="0" algn="ctr">
              <a:lnSpc>
                <a:spcPct val="100000"/>
              </a:lnSpc>
              <a:spcBef>
                <a:spcPts val="0"/>
              </a:spcBef>
              <a:spcAft>
                <a:spcPts val="0"/>
              </a:spcAft>
              <a:buClr>
                <a:srgbClr val="9A7865"/>
              </a:buClr>
              <a:buSzPts val="5344"/>
              <a:buFont typeface="Arial"/>
              <a:buNone/>
              <a:defRPr b="0" i="0" sz="5344" u="none" cap="none" strike="noStrike">
                <a:solidFill>
                  <a:srgbClr val="85604A"/>
                </a:solidFill>
                <a:latin typeface="Arial"/>
                <a:ea typeface="Arial"/>
                <a:cs typeface="Arial"/>
                <a:sym typeface="Arial"/>
              </a:defRPr>
            </a:lvl9pPr>
          </a:lstStyle>
          <a:p/>
        </p:txBody>
      </p:sp>
      <p:sp>
        <p:nvSpPr>
          <p:cNvPr id="43" name="Google Shape;43;p35"/>
          <p:cNvSpPr txBox="1"/>
          <p:nvPr>
            <p:ph idx="12" type="sldNum"/>
          </p:nvPr>
        </p:nvSpPr>
        <p:spPr>
          <a:xfrm>
            <a:off x="4437983" y="6560612"/>
            <a:ext cx="275717" cy="297389"/>
          </a:xfrm>
          <a:prstGeom prst="rect">
            <a:avLst/>
          </a:prstGeom>
          <a:noFill/>
          <a:ln>
            <a:noFill/>
          </a:ln>
        </p:spPr>
        <p:txBody>
          <a:bodyPr anchorCtr="0" anchor="b" bIns="50800" lIns="50800" spcFirstLastPara="1" rIns="50800" wrap="square" tIns="50800">
            <a:spAutoFit/>
          </a:bodyPr>
          <a:lstStyle>
            <a:lvl1pPr indent="0" lvl="0" marL="0" marR="0" rtl="0" algn="l">
              <a:lnSpc>
                <a:spcPct val="100000"/>
              </a:lnSpc>
              <a:spcBef>
                <a:spcPts val="0"/>
              </a:spcBef>
              <a:spcAft>
                <a:spcPts val="0"/>
              </a:spcAft>
              <a:buClr>
                <a:srgbClr val="51573F"/>
              </a:buClr>
              <a:buSzPts val="1266"/>
              <a:buFont typeface="Arial"/>
              <a:buNone/>
              <a:defRPr b="1" i="0" sz="1266" u="none" cap="none" strike="noStrike">
                <a:solidFill>
                  <a:srgbClr val="51573F"/>
                </a:solidFill>
                <a:latin typeface="Arial"/>
                <a:ea typeface="Arial"/>
                <a:cs typeface="Arial"/>
                <a:sym typeface="Arial"/>
              </a:defRPr>
            </a:lvl1pPr>
            <a:lvl2pPr indent="0" lvl="1" marL="0" marR="0" rtl="0" algn="l">
              <a:lnSpc>
                <a:spcPct val="100000"/>
              </a:lnSpc>
              <a:spcBef>
                <a:spcPts val="0"/>
              </a:spcBef>
              <a:spcAft>
                <a:spcPts val="0"/>
              </a:spcAft>
              <a:buClr>
                <a:srgbClr val="51573F"/>
              </a:buClr>
              <a:buSzPts val="1266"/>
              <a:buFont typeface="Arial"/>
              <a:buNone/>
              <a:defRPr b="1" i="0" sz="1266" u="none" cap="none" strike="noStrike">
                <a:solidFill>
                  <a:srgbClr val="51573F"/>
                </a:solidFill>
                <a:latin typeface="Arial"/>
                <a:ea typeface="Arial"/>
                <a:cs typeface="Arial"/>
                <a:sym typeface="Arial"/>
              </a:defRPr>
            </a:lvl2pPr>
            <a:lvl3pPr indent="0" lvl="2" marL="0" marR="0" rtl="0" algn="l">
              <a:lnSpc>
                <a:spcPct val="100000"/>
              </a:lnSpc>
              <a:spcBef>
                <a:spcPts val="0"/>
              </a:spcBef>
              <a:spcAft>
                <a:spcPts val="0"/>
              </a:spcAft>
              <a:buClr>
                <a:srgbClr val="51573F"/>
              </a:buClr>
              <a:buSzPts val="1266"/>
              <a:buFont typeface="Arial"/>
              <a:buNone/>
              <a:defRPr b="1" i="0" sz="1266" u="none" cap="none" strike="noStrike">
                <a:solidFill>
                  <a:srgbClr val="51573F"/>
                </a:solidFill>
                <a:latin typeface="Arial"/>
                <a:ea typeface="Arial"/>
                <a:cs typeface="Arial"/>
                <a:sym typeface="Arial"/>
              </a:defRPr>
            </a:lvl3pPr>
            <a:lvl4pPr indent="0" lvl="3" marL="0" marR="0" rtl="0" algn="l">
              <a:lnSpc>
                <a:spcPct val="100000"/>
              </a:lnSpc>
              <a:spcBef>
                <a:spcPts val="0"/>
              </a:spcBef>
              <a:spcAft>
                <a:spcPts val="0"/>
              </a:spcAft>
              <a:buClr>
                <a:srgbClr val="51573F"/>
              </a:buClr>
              <a:buSzPts val="1266"/>
              <a:buFont typeface="Arial"/>
              <a:buNone/>
              <a:defRPr b="1" i="0" sz="1266" u="none" cap="none" strike="noStrike">
                <a:solidFill>
                  <a:srgbClr val="51573F"/>
                </a:solidFill>
                <a:latin typeface="Arial"/>
                <a:ea typeface="Arial"/>
                <a:cs typeface="Arial"/>
                <a:sym typeface="Arial"/>
              </a:defRPr>
            </a:lvl4pPr>
            <a:lvl5pPr indent="0" lvl="4" marL="0" marR="0" rtl="0" algn="l">
              <a:lnSpc>
                <a:spcPct val="100000"/>
              </a:lnSpc>
              <a:spcBef>
                <a:spcPts val="0"/>
              </a:spcBef>
              <a:spcAft>
                <a:spcPts val="0"/>
              </a:spcAft>
              <a:buClr>
                <a:srgbClr val="51573F"/>
              </a:buClr>
              <a:buSzPts val="1266"/>
              <a:buFont typeface="Arial"/>
              <a:buNone/>
              <a:defRPr b="1" i="0" sz="1266" u="none" cap="none" strike="noStrike">
                <a:solidFill>
                  <a:srgbClr val="51573F"/>
                </a:solidFill>
                <a:latin typeface="Arial"/>
                <a:ea typeface="Arial"/>
                <a:cs typeface="Arial"/>
                <a:sym typeface="Arial"/>
              </a:defRPr>
            </a:lvl5pPr>
            <a:lvl6pPr indent="0" lvl="5" marL="0" marR="0" rtl="0" algn="l">
              <a:lnSpc>
                <a:spcPct val="100000"/>
              </a:lnSpc>
              <a:spcBef>
                <a:spcPts val="0"/>
              </a:spcBef>
              <a:spcAft>
                <a:spcPts val="0"/>
              </a:spcAft>
              <a:buClr>
                <a:srgbClr val="51573F"/>
              </a:buClr>
              <a:buSzPts val="1266"/>
              <a:buFont typeface="Arial"/>
              <a:buNone/>
              <a:defRPr b="1" i="0" sz="1266" u="none" cap="none" strike="noStrike">
                <a:solidFill>
                  <a:srgbClr val="51573F"/>
                </a:solidFill>
                <a:latin typeface="Arial"/>
                <a:ea typeface="Arial"/>
                <a:cs typeface="Arial"/>
                <a:sym typeface="Arial"/>
              </a:defRPr>
            </a:lvl6pPr>
            <a:lvl7pPr indent="0" lvl="6" marL="0" marR="0" rtl="0" algn="l">
              <a:lnSpc>
                <a:spcPct val="100000"/>
              </a:lnSpc>
              <a:spcBef>
                <a:spcPts val="0"/>
              </a:spcBef>
              <a:spcAft>
                <a:spcPts val="0"/>
              </a:spcAft>
              <a:buClr>
                <a:srgbClr val="51573F"/>
              </a:buClr>
              <a:buSzPts val="1266"/>
              <a:buFont typeface="Arial"/>
              <a:buNone/>
              <a:defRPr b="1" i="0" sz="1266" u="none" cap="none" strike="noStrike">
                <a:solidFill>
                  <a:srgbClr val="51573F"/>
                </a:solidFill>
                <a:latin typeface="Arial"/>
                <a:ea typeface="Arial"/>
                <a:cs typeface="Arial"/>
                <a:sym typeface="Arial"/>
              </a:defRPr>
            </a:lvl7pPr>
            <a:lvl8pPr indent="0" lvl="7" marL="0" marR="0" rtl="0" algn="l">
              <a:lnSpc>
                <a:spcPct val="100000"/>
              </a:lnSpc>
              <a:spcBef>
                <a:spcPts val="0"/>
              </a:spcBef>
              <a:spcAft>
                <a:spcPts val="0"/>
              </a:spcAft>
              <a:buClr>
                <a:srgbClr val="51573F"/>
              </a:buClr>
              <a:buSzPts val="1266"/>
              <a:buFont typeface="Arial"/>
              <a:buNone/>
              <a:defRPr b="1" i="0" sz="1266" u="none" cap="none" strike="noStrike">
                <a:solidFill>
                  <a:srgbClr val="51573F"/>
                </a:solidFill>
                <a:latin typeface="Arial"/>
                <a:ea typeface="Arial"/>
                <a:cs typeface="Arial"/>
                <a:sym typeface="Arial"/>
              </a:defRPr>
            </a:lvl8pPr>
            <a:lvl9pPr indent="0" lvl="8" marL="0" marR="0" rtl="0" algn="l">
              <a:lnSpc>
                <a:spcPct val="100000"/>
              </a:lnSpc>
              <a:spcBef>
                <a:spcPts val="0"/>
              </a:spcBef>
              <a:spcAft>
                <a:spcPts val="0"/>
              </a:spcAft>
              <a:buClr>
                <a:srgbClr val="51573F"/>
              </a:buClr>
              <a:buSzPts val="1266"/>
              <a:buFont typeface="Arial"/>
              <a:buNone/>
              <a:defRPr b="1" i="0" sz="1266" u="none" cap="none" strike="noStrike">
                <a:solidFill>
                  <a:srgbClr val="51573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https://stanfordhealthcare.org/stanford-health-now/2015/south-asians-heart-disease-qa.html" TargetMode="External"/><Relationship Id="rId4" Type="http://schemas.openxmlformats.org/officeDocument/2006/relationships/image" Target="../media/image18.png"/><Relationship Id="rId5"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s://stanfordhealthcare.org/medical-clinics/stanford-south-asian-translational-heart-initiative/conditions/insulin-resistance.html" TargetMode="Externa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nvSpPr>
        <p:spPr>
          <a:xfrm>
            <a:off x="731518" y="1361997"/>
            <a:ext cx="7680964" cy="23876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Helvetica Neue"/>
              <a:buNone/>
            </a:pPr>
            <a:r>
              <a:rPr b="1" i="0" lang="en-US" sz="4400" u="none" cap="none" strike="noStrike">
                <a:solidFill>
                  <a:srgbClr val="000000"/>
                </a:solidFill>
                <a:latin typeface="Helvetica Neue"/>
                <a:ea typeface="Helvetica Neue"/>
                <a:cs typeface="Helvetica Neue"/>
                <a:sym typeface="Helvetica Neue"/>
              </a:rPr>
              <a:t>Majlis Ansārullāh</a:t>
            </a:r>
            <a:br>
              <a:rPr b="1" i="0" lang="en-US" sz="4400" u="none" cap="none" strike="noStrike">
                <a:solidFill>
                  <a:srgbClr val="000000"/>
                </a:solidFill>
                <a:latin typeface="Helvetica Neue"/>
                <a:ea typeface="Helvetica Neue"/>
                <a:cs typeface="Helvetica Neue"/>
                <a:sym typeface="Helvetica Neue"/>
              </a:rPr>
            </a:br>
            <a:r>
              <a:rPr b="1" i="0" lang="en-US" sz="4400" u="none" cap="none" strike="noStrike">
                <a:solidFill>
                  <a:srgbClr val="000000"/>
                </a:solidFill>
                <a:latin typeface="Helvetica Neue"/>
                <a:ea typeface="Helvetica Neue"/>
                <a:cs typeface="Helvetica Neue"/>
                <a:sym typeface="Helvetica Neue"/>
              </a:rPr>
              <a:t>Monthly Meeting</a:t>
            </a:r>
            <a:endParaRPr/>
          </a:p>
        </p:txBody>
      </p:sp>
      <p:sp>
        <p:nvSpPr>
          <p:cNvPr id="95" name="Google Shape;95;p1"/>
          <p:cNvSpPr txBox="1"/>
          <p:nvPr/>
        </p:nvSpPr>
        <p:spPr>
          <a:xfrm>
            <a:off x="1188718" y="3602038"/>
            <a:ext cx="6766564" cy="165576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200"/>
              <a:buFont typeface="Helvetica Neue"/>
              <a:buNone/>
            </a:pPr>
            <a:r>
              <a:rPr b="1" i="0" lang="en-US" sz="3200" u="none" cap="none" strike="noStrike">
                <a:solidFill>
                  <a:srgbClr val="000000"/>
                </a:solidFill>
                <a:latin typeface="Helvetica Neue"/>
                <a:ea typeface="Helvetica Neue"/>
                <a:cs typeface="Helvetica Neue"/>
                <a:sym typeface="Helvetica Neue"/>
              </a:rPr>
              <a:t>March 2021</a:t>
            </a:r>
            <a:endParaRPr/>
          </a:p>
        </p:txBody>
      </p:sp>
      <p:sp>
        <p:nvSpPr>
          <p:cNvPr id="96" name="Google Shape;96;p1"/>
          <p:cNvSpPr txBox="1"/>
          <p:nvPr/>
        </p:nvSpPr>
        <p:spPr>
          <a:xfrm>
            <a:off x="2032857" y="5257798"/>
            <a:ext cx="5430589" cy="43880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0"/>
          <p:cNvPicPr preferRelativeResize="0"/>
          <p:nvPr/>
        </p:nvPicPr>
        <p:blipFill rotWithShape="1">
          <a:blip r:embed="rId3">
            <a:alphaModFix/>
          </a:blip>
          <a:srcRect b="0" l="0" r="0" t="0"/>
          <a:stretch/>
        </p:blipFill>
        <p:spPr>
          <a:xfrm>
            <a:off x="4789961" y="1899949"/>
            <a:ext cx="4354039" cy="2825540"/>
          </a:xfrm>
          <a:prstGeom prst="rect">
            <a:avLst/>
          </a:prstGeom>
          <a:noFill/>
          <a:ln>
            <a:noFill/>
          </a:ln>
        </p:spPr>
      </p:pic>
      <p:sp>
        <p:nvSpPr>
          <p:cNvPr id="167" name="Google Shape;167;p10"/>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68" name="Google Shape;168;p10"/>
          <p:cNvSpPr txBox="1"/>
          <p:nvPr/>
        </p:nvSpPr>
        <p:spPr>
          <a:xfrm>
            <a:off x="3355649" y="386958"/>
            <a:ext cx="4147926"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Friday Sermon Segment</a:t>
            </a:r>
            <a:endParaRPr b="1" i="0" sz="3200" u="none" cap="none" strike="noStrike">
              <a:solidFill>
                <a:srgbClr val="FFFFFF"/>
              </a:solidFill>
              <a:latin typeface="Calibri"/>
              <a:ea typeface="Calibri"/>
              <a:cs typeface="Calibri"/>
              <a:sym typeface="Calibri"/>
            </a:endParaRPr>
          </a:p>
        </p:txBody>
      </p:sp>
      <p:sp>
        <p:nvSpPr>
          <p:cNvPr id="169" name="Google Shape;169;p10"/>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0" name="Google Shape;170;p10"/>
          <p:cNvSpPr/>
          <p:nvPr/>
        </p:nvSpPr>
        <p:spPr>
          <a:xfrm>
            <a:off x="283613" y="1899949"/>
            <a:ext cx="4288387" cy="29546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Suggested Time = 20 mins</a:t>
            </a:r>
            <a:endParaRPr/>
          </a:p>
          <a:p>
            <a:pPr indent="0" lvl="0" marL="0" marR="0" rtl="0" algn="l">
              <a:lnSpc>
                <a:spcPct val="100000"/>
              </a:lnSpc>
              <a:spcBef>
                <a:spcPts val="0"/>
              </a:spcBef>
              <a:spcAft>
                <a:spcPts val="0"/>
              </a:spcAft>
              <a:buClr>
                <a:srgbClr val="000000"/>
              </a:buClr>
              <a:buSzPts val="2000"/>
              <a:buFont typeface="Calibri"/>
              <a:buNone/>
            </a:pPr>
            <a:r>
              <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It contains the following items:</a:t>
            </a:r>
            <a:endParaRPr b="1" i="0" sz="2800" u="none" cap="none" strike="noStrike">
              <a:solidFill>
                <a:srgbClr val="000000"/>
              </a:solidFill>
              <a:latin typeface="Calibri"/>
              <a:ea typeface="Calibri"/>
              <a:cs typeface="Calibri"/>
              <a:sym typeface="Calibri"/>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Synopsis of Friday Sermon (2 slides)</a:t>
            </a:r>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Scenario discussion and discussion questions (2 slides)</a:t>
            </a:r>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Guidance from Sermon to close the discussion (1 slide)</a:t>
            </a:r>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Take home message from the Sermon (1 slide)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370114" y="1849522"/>
            <a:ext cx="8235930" cy="224316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Helvetica Neue"/>
              <a:buNone/>
            </a:pPr>
            <a:br>
              <a:rPr lang="en-US"/>
            </a:br>
            <a:r>
              <a:rPr lang="en-US"/>
              <a:t>Be regular in Tahajjud </a:t>
            </a:r>
            <a:endParaRPr b="0" sz="1200"/>
          </a:p>
          <a:p>
            <a:pPr indent="0" lvl="0" marL="0" rtl="0" algn="ctr">
              <a:lnSpc>
                <a:spcPct val="100000"/>
              </a:lnSpc>
              <a:spcBef>
                <a:spcPts val="0"/>
              </a:spcBef>
              <a:spcAft>
                <a:spcPts val="0"/>
              </a:spcAft>
              <a:buClr>
                <a:srgbClr val="000000"/>
              </a:buClr>
              <a:buSzPts val="2500"/>
              <a:buFont typeface="Helvetica Neue"/>
              <a:buNone/>
            </a:pPr>
            <a:r>
              <a:rPr lang="en-US" sz="2500"/>
              <a:t> Address Jalsa Salana UK: July 27, 2003</a:t>
            </a:r>
            <a:endParaRPr/>
          </a:p>
        </p:txBody>
      </p:sp>
      <p:sp>
        <p:nvSpPr>
          <p:cNvPr id="176" name="Google Shape;176;p11"/>
          <p:cNvSpPr txBox="1"/>
          <p:nvPr/>
        </p:nvSpPr>
        <p:spPr>
          <a:xfrm>
            <a:off x="4943536" y="381284"/>
            <a:ext cx="2485389" cy="49704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Friday Sermon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type="title"/>
          </p:nvPr>
        </p:nvSpPr>
        <p:spPr>
          <a:xfrm>
            <a:off x="492246" y="3442350"/>
            <a:ext cx="8256763" cy="2550033"/>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000000"/>
              </a:buClr>
              <a:buSzPts val="2200"/>
              <a:buFont typeface="Times"/>
              <a:buNone/>
            </a:pPr>
            <a:r>
              <a:rPr lang="en-US" sz="2200"/>
              <a:t>That he/she shall regularly offer the five daily Prayers in accordance with the commandments of God and the Holy Prophet Muhammad</a:t>
            </a:r>
            <a:r>
              <a:rPr baseline="30000" i="0" lang="en-US" sz="2200"/>
              <a:t>sa </a:t>
            </a:r>
            <a:r>
              <a:rPr lang="en-US" sz="2200"/>
              <a:t>and shall try his/her best to be regular in offering the tahajjud and invoking durud on the Holy</a:t>
            </a:r>
            <a:r>
              <a:rPr i="0" lang="en-US" sz="2200"/>
              <a:t> </a:t>
            </a:r>
            <a:r>
              <a:rPr lang="en-US" sz="2200"/>
              <a:t>Prophet Muhammad</a:t>
            </a:r>
            <a:r>
              <a:rPr baseline="30000" i="0" lang="en-US" sz="2200"/>
              <a:t>sa</a:t>
            </a:r>
            <a:r>
              <a:rPr lang="en-US" sz="2200"/>
              <a:t>. That he/she shall make it his/her daily routine to ask forgiveness for his/her sins, to remember the bounties of God and to praise and glorify Him. </a:t>
            </a:r>
            <a:endParaRPr i="0" sz="2200"/>
          </a:p>
        </p:txBody>
      </p:sp>
      <p:sp>
        <p:nvSpPr>
          <p:cNvPr id="182" name="Google Shape;182;p12"/>
          <p:cNvSpPr txBox="1"/>
          <p:nvPr/>
        </p:nvSpPr>
        <p:spPr>
          <a:xfrm>
            <a:off x="3440405" y="383029"/>
            <a:ext cx="4213650"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Third condition of Bai’at</a:t>
            </a:r>
            <a:endParaRPr b="1" i="0" sz="3200" u="none" cap="none" strike="noStrike">
              <a:solidFill>
                <a:srgbClr val="FFFFFF"/>
              </a:solidFill>
              <a:latin typeface="Calibri"/>
              <a:ea typeface="Calibri"/>
              <a:cs typeface="Calibri"/>
              <a:sym typeface="Calibri"/>
            </a:endParaRPr>
          </a:p>
        </p:txBody>
      </p:sp>
      <p:pic>
        <p:nvPicPr>
          <p:cNvPr id="183" name="Google Shape;183;p12"/>
          <p:cNvPicPr preferRelativeResize="0"/>
          <p:nvPr/>
        </p:nvPicPr>
        <p:blipFill rotWithShape="1">
          <a:blip r:embed="rId3">
            <a:alphaModFix/>
          </a:blip>
          <a:srcRect b="0" l="0" r="0" t="0"/>
          <a:stretch/>
        </p:blipFill>
        <p:spPr>
          <a:xfrm>
            <a:off x="1233190" y="1328943"/>
            <a:ext cx="6774873" cy="24960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nvSpPr>
        <p:spPr>
          <a:xfrm>
            <a:off x="3383233" y="401168"/>
            <a:ext cx="4088616"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Synopsis of the Sermon</a:t>
            </a:r>
            <a:endParaRPr/>
          </a:p>
        </p:txBody>
      </p:sp>
      <p:sp>
        <p:nvSpPr>
          <p:cNvPr id="189" name="Google Shape;189;p13"/>
          <p:cNvSpPr txBox="1"/>
          <p:nvPr/>
        </p:nvSpPr>
        <p:spPr>
          <a:xfrm>
            <a:off x="237699" y="1432794"/>
            <a:ext cx="8860582" cy="4626422"/>
          </a:xfrm>
          <a:prstGeom prst="rect">
            <a:avLst/>
          </a:prstGeom>
          <a:noFill/>
          <a:ln>
            <a:noFill/>
          </a:ln>
        </p:spPr>
        <p:txBody>
          <a:bodyPr anchorCtr="0" anchor="t" bIns="45700" lIns="45700" spcFirstLastPara="1" rIns="45700" wrap="square" tIns="45700">
            <a:normAutofit fontScale="92500" lnSpcReduction="20000"/>
          </a:bodyPr>
          <a:lstStyle/>
          <a:p>
            <a:pPr indent="0" lvl="0" marL="0" marR="0" rtl="0" algn="l">
              <a:lnSpc>
                <a:spcPct val="100000"/>
              </a:lnSpc>
              <a:spcBef>
                <a:spcPts val="0"/>
              </a:spcBef>
              <a:spcAft>
                <a:spcPts val="0"/>
              </a:spcAft>
              <a:buClr>
                <a:srgbClr val="000000"/>
              </a:buClr>
              <a:buSzPct val="100000"/>
              <a:buFont typeface="Times"/>
              <a:buNone/>
            </a:pPr>
            <a:r>
              <a:rPr b="0" i="0" lang="en-US" sz="1900" u="none" cap="none" strike="noStrike">
                <a:solidFill>
                  <a:srgbClr val="000000"/>
                </a:solidFill>
                <a:latin typeface="Times"/>
                <a:ea typeface="Times"/>
                <a:cs typeface="Times"/>
                <a:sym typeface="Times"/>
              </a:rPr>
              <a:t>Hadrat Abu Hurairah</a:t>
            </a:r>
            <a:r>
              <a:rPr b="0" baseline="30000" i="0" lang="en-US" sz="1900" u="none" cap="none" strike="noStrike">
                <a:solidFill>
                  <a:srgbClr val="000000"/>
                </a:solidFill>
                <a:latin typeface="Times"/>
                <a:ea typeface="Times"/>
                <a:cs typeface="Times"/>
                <a:sym typeface="Times"/>
              </a:rPr>
              <a:t>ra </a:t>
            </a:r>
            <a:r>
              <a:rPr b="0" i="0" lang="en-US" sz="1900" u="none" cap="none" strike="noStrike">
                <a:solidFill>
                  <a:srgbClr val="000000"/>
                </a:solidFill>
                <a:latin typeface="Times"/>
                <a:ea typeface="Times"/>
                <a:cs typeface="Times"/>
                <a:sym typeface="Times"/>
              </a:rPr>
              <a:t>narrates that the Holy Prophet</a:t>
            </a:r>
            <a:r>
              <a:rPr b="0" baseline="30000" i="0" lang="en-US" sz="1900" u="none" cap="none" strike="noStrike">
                <a:solidFill>
                  <a:srgbClr val="000000"/>
                </a:solidFill>
                <a:latin typeface="Times"/>
                <a:ea typeface="Times"/>
                <a:cs typeface="Times"/>
                <a:sym typeface="Times"/>
              </a:rPr>
              <a:t>sa </a:t>
            </a:r>
            <a:r>
              <a:rPr b="0" i="0" lang="en-US" sz="1900" u="none" cap="none" strike="noStrike">
                <a:solidFill>
                  <a:srgbClr val="000000"/>
                </a:solidFill>
                <a:latin typeface="Times"/>
                <a:ea typeface="Times"/>
                <a:cs typeface="Times"/>
                <a:sym typeface="Times"/>
              </a:rPr>
              <a:t>said, ‘The first thing for which a person would be called to account is the Prayer. If he succeeds in this account, he would be successful and will attain salvation. If that account is deficient, he will be ruined and will be a loser. If there is a shortfall in the obligatory Prayers, Allah will make it up from his </a:t>
            </a:r>
            <a:r>
              <a:rPr b="0" i="1" lang="en-US" sz="1900" u="none" cap="none" strike="noStrike">
                <a:solidFill>
                  <a:srgbClr val="000000"/>
                </a:solidFill>
                <a:latin typeface="Times"/>
                <a:ea typeface="Times"/>
                <a:cs typeface="Times"/>
                <a:sym typeface="Times"/>
              </a:rPr>
              <a:t>nawafil</a:t>
            </a:r>
            <a:r>
              <a:rPr b="0" i="0" lang="en-US" sz="1900" u="none" cap="none" strike="noStrike">
                <a:solidFill>
                  <a:srgbClr val="000000"/>
                </a:solidFill>
                <a:latin typeface="Times"/>
                <a:ea typeface="Times"/>
                <a:cs typeface="Times"/>
                <a:sym typeface="Times"/>
              </a:rPr>
              <a:t>. Similarly, all his other deeds will be accounted for.’ </a:t>
            </a:r>
            <a:r>
              <a:rPr b="0" i="0" lang="en-US" sz="1520" u="none" cap="none" strike="noStrike">
                <a:solidFill>
                  <a:srgbClr val="000000"/>
                </a:solidFill>
                <a:latin typeface="Times"/>
                <a:ea typeface="Times"/>
                <a:cs typeface="Times"/>
                <a:sym typeface="Times"/>
              </a:rPr>
              <a:t>(</a:t>
            </a:r>
            <a:r>
              <a:rPr b="0" i="1" lang="en-US" sz="1520" u="none" cap="none" strike="noStrike">
                <a:solidFill>
                  <a:srgbClr val="000000"/>
                </a:solidFill>
                <a:latin typeface="Times"/>
                <a:ea typeface="Times"/>
                <a:cs typeface="Times"/>
                <a:sym typeface="Times"/>
              </a:rPr>
              <a:t>Sunan-ut- Tirmadhi)</a:t>
            </a:r>
            <a:endParaRPr b="0" i="0" sz="1140" u="none" cap="none" strike="noStrike">
              <a:solidFill>
                <a:srgbClr val="000000"/>
              </a:solidFill>
              <a:latin typeface="Calibri"/>
              <a:ea typeface="Calibri"/>
              <a:cs typeface="Calibri"/>
              <a:sym typeface="Calibri"/>
            </a:endParaRPr>
          </a:p>
          <a:p>
            <a:pPr indent="0" lvl="0" marL="0" marR="0" rtl="0" algn="l">
              <a:lnSpc>
                <a:spcPct val="100000"/>
              </a:lnSpc>
              <a:spcBef>
                <a:spcPts val="1100"/>
              </a:spcBef>
              <a:spcAft>
                <a:spcPts val="0"/>
              </a:spcAft>
              <a:buClr>
                <a:srgbClr val="000000"/>
              </a:buClr>
              <a:buSzPct val="100000"/>
              <a:buFont typeface="Times"/>
              <a:buNone/>
            </a:pPr>
            <a:r>
              <a:rPr b="0" i="0" lang="en-US" sz="1900" u="none" cap="none" strike="noStrike">
                <a:solidFill>
                  <a:srgbClr val="000000"/>
                </a:solidFill>
                <a:latin typeface="Times"/>
                <a:ea typeface="Times"/>
                <a:cs typeface="Times"/>
                <a:sym typeface="Times"/>
              </a:rPr>
              <a:t>The Holy Prophet</a:t>
            </a:r>
            <a:r>
              <a:rPr b="0" baseline="30000" i="0" lang="en-US" sz="1900" u="none" cap="none" strike="noStrike">
                <a:solidFill>
                  <a:srgbClr val="000000"/>
                </a:solidFill>
                <a:latin typeface="Times"/>
                <a:ea typeface="Times"/>
                <a:cs typeface="Times"/>
                <a:sym typeface="Times"/>
              </a:rPr>
              <a:t>sa </a:t>
            </a:r>
            <a:r>
              <a:rPr b="0" i="0" lang="en-US" sz="1900" u="none" cap="none" strike="noStrike">
                <a:solidFill>
                  <a:srgbClr val="000000"/>
                </a:solidFill>
                <a:latin typeface="Times"/>
                <a:ea typeface="Times"/>
                <a:cs typeface="Times"/>
                <a:sym typeface="Times"/>
              </a:rPr>
              <a:t>said, ‘Take heed, if there is no Prayer, there is nothing. Faith without worship is no faith at all.’ </a:t>
            </a:r>
            <a:endParaRPr/>
          </a:p>
          <a:p>
            <a:pPr indent="0" lvl="0" marL="0" marR="0" rtl="0" algn="l">
              <a:lnSpc>
                <a:spcPct val="100000"/>
              </a:lnSpc>
              <a:spcBef>
                <a:spcPts val="1100"/>
              </a:spcBef>
              <a:spcAft>
                <a:spcPts val="0"/>
              </a:spcAft>
              <a:buClr>
                <a:srgbClr val="000000"/>
              </a:buClr>
              <a:buSzPct val="100000"/>
              <a:buFont typeface="Times"/>
              <a:buNone/>
            </a:pPr>
            <a:r>
              <a:rPr b="0" i="0" lang="en-US" sz="1900" u="none" cap="none" strike="noStrike">
                <a:solidFill>
                  <a:srgbClr val="000000"/>
                </a:solidFill>
                <a:latin typeface="Times"/>
                <a:ea typeface="Times"/>
                <a:cs typeface="Times"/>
                <a:sym typeface="Times"/>
              </a:rPr>
              <a:t>Hadrat Abu Hurairah</a:t>
            </a:r>
            <a:r>
              <a:rPr b="0" baseline="30000" i="0" lang="en-US" sz="1900" u="none" cap="none" strike="noStrike">
                <a:solidFill>
                  <a:srgbClr val="000000"/>
                </a:solidFill>
                <a:latin typeface="Times"/>
                <a:ea typeface="Times"/>
                <a:cs typeface="Times"/>
                <a:sym typeface="Times"/>
              </a:rPr>
              <a:t>ra </a:t>
            </a:r>
            <a:r>
              <a:rPr b="0" i="0" lang="en-US" sz="1900" u="none" cap="none" strike="noStrike">
                <a:solidFill>
                  <a:srgbClr val="000000"/>
                </a:solidFill>
                <a:latin typeface="Times"/>
                <a:ea typeface="Times"/>
                <a:cs typeface="Times"/>
                <a:sym typeface="Times"/>
              </a:rPr>
              <a:t>has related that the Holy Prophet</a:t>
            </a:r>
            <a:r>
              <a:rPr b="0" baseline="30000" i="0" lang="en-US" sz="1900" u="none" cap="none" strike="noStrike">
                <a:solidFill>
                  <a:srgbClr val="000000"/>
                </a:solidFill>
                <a:latin typeface="Times"/>
                <a:ea typeface="Times"/>
                <a:cs typeface="Times"/>
                <a:sym typeface="Times"/>
              </a:rPr>
              <a:t>sa </a:t>
            </a:r>
            <a:r>
              <a:rPr b="0" i="0" lang="en-US" sz="1900" u="none" cap="none" strike="noStrike">
                <a:solidFill>
                  <a:srgbClr val="000000"/>
                </a:solidFill>
                <a:latin typeface="Times"/>
                <a:ea typeface="Times"/>
                <a:cs typeface="Times"/>
                <a:sym typeface="Times"/>
              </a:rPr>
              <a:t>said, ‘Our Lord descends every night to the lowest heaven. When one-third of the night remains, Allah says, “Who will call upon Me, so I should respond to him? Who will beg of Me, so I should grant him? And Who will ask my forgiveness, so I should forgive him?” Allah the Almighty keeps saying so until dawn breaks.’ </a:t>
            </a:r>
            <a:r>
              <a:rPr b="0" i="0" lang="en-US" sz="1520" u="none" cap="none" strike="noStrike">
                <a:solidFill>
                  <a:srgbClr val="000000"/>
                </a:solidFill>
                <a:latin typeface="Times"/>
                <a:ea typeface="Times"/>
                <a:cs typeface="Times"/>
                <a:sym typeface="Times"/>
              </a:rPr>
              <a:t>(</a:t>
            </a:r>
            <a:r>
              <a:rPr b="0" i="1" lang="en-US" sz="1520" u="none" cap="none" strike="noStrike">
                <a:solidFill>
                  <a:srgbClr val="000000"/>
                </a:solidFill>
                <a:latin typeface="Times"/>
                <a:ea typeface="Times"/>
                <a:cs typeface="Times"/>
                <a:sym typeface="Times"/>
              </a:rPr>
              <a:t>Musnad Ahmad bin Ha</a:t>
            </a:r>
            <a:r>
              <a:rPr b="0" i="0" lang="en-US" sz="1645" u="none" cap="none" strike="noStrike">
                <a:solidFill>
                  <a:srgbClr val="000000"/>
                </a:solidFill>
                <a:latin typeface="Times"/>
                <a:ea typeface="Times"/>
                <a:cs typeface="Times"/>
                <a:sym typeface="Times"/>
              </a:rPr>
              <a:t>n</a:t>
            </a:r>
            <a:r>
              <a:rPr b="0" i="1" lang="en-US" sz="1520" u="none" cap="none" strike="noStrike">
                <a:solidFill>
                  <a:srgbClr val="000000"/>
                </a:solidFill>
                <a:latin typeface="Times"/>
                <a:ea typeface="Times"/>
                <a:cs typeface="Times"/>
                <a:sym typeface="Times"/>
              </a:rPr>
              <a:t>bal</a:t>
            </a:r>
            <a:r>
              <a:rPr b="0" i="0" lang="en-US" sz="1520" u="none" cap="none" strike="noStrike">
                <a:solidFill>
                  <a:srgbClr val="000000"/>
                </a:solidFill>
                <a:latin typeface="Times"/>
                <a:ea typeface="Times"/>
                <a:cs typeface="Times"/>
                <a:sym typeface="Times"/>
              </a:rPr>
              <a:t>) </a:t>
            </a:r>
            <a:endParaRPr b="0" i="0" sz="1140" u="none" cap="none" strike="noStrike">
              <a:solidFill>
                <a:srgbClr val="000000"/>
              </a:solidFill>
              <a:latin typeface="Calibri"/>
              <a:ea typeface="Calibri"/>
              <a:cs typeface="Calibri"/>
              <a:sym typeface="Calibri"/>
            </a:endParaRPr>
          </a:p>
          <a:p>
            <a:pPr indent="0" lvl="0" marL="0" marR="0" rtl="0" algn="l">
              <a:lnSpc>
                <a:spcPct val="100000"/>
              </a:lnSpc>
              <a:spcBef>
                <a:spcPts val="1100"/>
              </a:spcBef>
              <a:spcAft>
                <a:spcPts val="0"/>
              </a:spcAft>
              <a:buClr>
                <a:srgbClr val="000000"/>
              </a:buClr>
              <a:buSzPct val="100000"/>
              <a:buFont typeface="Times"/>
              <a:buNone/>
            </a:pPr>
            <a:r>
              <a:rPr b="0" i="0" lang="en-US" sz="1900" u="none" cap="none" strike="noStrike">
                <a:solidFill>
                  <a:srgbClr val="000000"/>
                </a:solidFill>
                <a:latin typeface="Times"/>
                <a:ea typeface="Times"/>
                <a:cs typeface="Times"/>
                <a:sym typeface="Times"/>
              </a:rPr>
              <a:t>Many members of the Community write letters for prayers. If they practice this method of prayer themselves, they will see the blessings of Allah pouring upon them. </a:t>
            </a:r>
            <a:endParaRPr/>
          </a:p>
          <a:p>
            <a:pPr indent="0" lvl="0" marL="0" marR="0" rtl="0" algn="l">
              <a:lnSpc>
                <a:spcPct val="100000"/>
              </a:lnSpc>
              <a:spcBef>
                <a:spcPts val="1100"/>
              </a:spcBef>
              <a:spcAft>
                <a:spcPts val="0"/>
              </a:spcAft>
              <a:buClr>
                <a:srgbClr val="000000"/>
              </a:buClr>
              <a:buSzPct val="100000"/>
              <a:buFont typeface="Times"/>
              <a:buNone/>
            </a:pPr>
            <a:r>
              <a:rPr b="0" i="0" lang="en-US" sz="1900" u="none" cap="none" strike="noStrike">
                <a:solidFill>
                  <a:srgbClr val="000000"/>
                </a:solidFill>
                <a:latin typeface="Times"/>
                <a:ea typeface="Times"/>
                <a:cs typeface="Times"/>
                <a:sym typeface="Times"/>
              </a:rPr>
              <a:t>Everyone should keep in mind that in order to win the pleasure of Allah, to attain His love, and to have our prayers find acceptance with Allah, we need the intermediation of the Holy Prophet </a:t>
            </a:r>
            <a:r>
              <a:rPr b="0" baseline="30000" i="0" lang="en-US" sz="1900" u="none" cap="none" strike="noStrike">
                <a:solidFill>
                  <a:srgbClr val="000000"/>
                </a:solidFill>
                <a:latin typeface="Times"/>
                <a:ea typeface="Times"/>
                <a:cs typeface="Times"/>
                <a:sym typeface="Times"/>
              </a:rPr>
              <a:t>sa</a:t>
            </a:r>
            <a:r>
              <a:rPr b="0" i="0" lang="en-US" sz="1900" u="none" cap="none" strike="noStrike">
                <a:solidFill>
                  <a:srgbClr val="000000"/>
                </a:solidFill>
                <a:latin typeface="Times"/>
                <a:ea typeface="Times"/>
                <a:cs typeface="Times"/>
                <a:sym typeface="Times"/>
              </a:rPr>
              <a:t> . The best way to do that—as we are told in the </a:t>
            </a:r>
            <a:r>
              <a:rPr b="0" i="1" lang="en-US" sz="1900" u="none" cap="none" strike="noStrike">
                <a:solidFill>
                  <a:srgbClr val="000000"/>
                </a:solidFill>
                <a:latin typeface="Times"/>
                <a:ea typeface="Times"/>
                <a:cs typeface="Times"/>
                <a:sym typeface="Times"/>
              </a:rPr>
              <a:t>hadith</a:t>
            </a:r>
            <a:r>
              <a:rPr b="0" i="0" lang="en-US" sz="1900" u="none" cap="none" strike="noStrike">
                <a:solidFill>
                  <a:srgbClr val="000000"/>
                </a:solidFill>
                <a:latin typeface="Times"/>
                <a:ea typeface="Times"/>
                <a:cs typeface="Times"/>
                <a:sym typeface="Times"/>
              </a:rPr>
              <a:t>—is to invoke Allah’s blessings upon him. The Promised Messiah</a:t>
            </a:r>
            <a:r>
              <a:rPr b="0" baseline="30000" i="0" lang="en-US" sz="1900" u="none" cap="none" strike="noStrike">
                <a:solidFill>
                  <a:srgbClr val="000000"/>
                </a:solidFill>
                <a:latin typeface="Times"/>
                <a:ea typeface="Times"/>
                <a:cs typeface="Times"/>
                <a:sym typeface="Times"/>
              </a:rPr>
              <a:t>as </a:t>
            </a:r>
            <a:r>
              <a:rPr b="0" i="0" lang="en-US" sz="1900" u="none" cap="none" strike="noStrike">
                <a:solidFill>
                  <a:srgbClr val="000000"/>
                </a:solidFill>
                <a:latin typeface="Times"/>
                <a:ea typeface="Times"/>
                <a:cs typeface="Times"/>
                <a:sym typeface="Times"/>
              </a:rPr>
              <a:t>has also admonished that </a:t>
            </a:r>
            <a:r>
              <a:rPr b="0" i="1" lang="en-US" sz="1900" u="none" cap="none" strike="noStrike">
                <a:solidFill>
                  <a:srgbClr val="000000"/>
                </a:solidFill>
                <a:latin typeface="Times"/>
                <a:ea typeface="Times"/>
                <a:cs typeface="Times"/>
                <a:sym typeface="Times"/>
              </a:rPr>
              <a:t>durud </a:t>
            </a:r>
            <a:r>
              <a:rPr b="0" i="0" lang="en-US" sz="1900" u="none" cap="none" strike="noStrike">
                <a:solidFill>
                  <a:srgbClr val="000000"/>
                </a:solidFill>
                <a:latin typeface="Times"/>
                <a:ea typeface="Times"/>
                <a:cs typeface="Times"/>
                <a:sym typeface="Times"/>
              </a:rPr>
              <a:t>should be recited abundantly.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4"/>
          <p:cNvPicPr preferRelativeResize="0"/>
          <p:nvPr/>
        </p:nvPicPr>
        <p:blipFill rotWithShape="1">
          <a:blip r:embed="rId3">
            <a:alphaModFix/>
          </a:blip>
          <a:srcRect b="0" l="0" r="0" t="0"/>
          <a:stretch/>
        </p:blipFill>
        <p:spPr>
          <a:xfrm>
            <a:off x="4978351" y="1439985"/>
            <a:ext cx="4573712" cy="3552250"/>
          </a:xfrm>
          <a:prstGeom prst="rect">
            <a:avLst/>
          </a:prstGeom>
          <a:noFill/>
          <a:ln>
            <a:noFill/>
          </a:ln>
        </p:spPr>
      </p:pic>
      <p:sp>
        <p:nvSpPr>
          <p:cNvPr id="195" name="Google Shape;195;p14"/>
          <p:cNvSpPr txBox="1"/>
          <p:nvPr/>
        </p:nvSpPr>
        <p:spPr>
          <a:xfrm>
            <a:off x="4572000" y="373782"/>
            <a:ext cx="3432729" cy="49704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Discussion Scenario </a:t>
            </a:r>
            <a:endParaRPr/>
          </a:p>
        </p:txBody>
      </p:sp>
      <p:sp>
        <p:nvSpPr>
          <p:cNvPr id="196" name="Google Shape;196;p14"/>
          <p:cNvSpPr txBox="1"/>
          <p:nvPr/>
        </p:nvSpPr>
        <p:spPr>
          <a:xfrm>
            <a:off x="252412" y="1565682"/>
            <a:ext cx="4725939" cy="3852333"/>
          </a:xfrm>
          <a:prstGeom prst="rect">
            <a:avLst/>
          </a:prstGeom>
          <a:noFill/>
          <a:ln>
            <a:noFill/>
          </a:ln>
        </p:spPr>
        <p:txBody>
          <a:bodyPr anchorCtr="0" anchor="t" bIns="45700" lIns="45700" spcFirstLastPara="1" rIns="45700" wrap="square" tIns="45700">
            <a:spAutoFit/>
          </a:bodyPr>
          <a:lstStyle/>
          <a:p>
            <a:pPr indent="0" lvl="0" marL="0" marR="0" rtl="0" algn="just">
              <a:lnSpc>
                <a:spcPct val="9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 Nasir works two jobs and comes home late. He has the habit of “catching up” on his sleep on the weekend. His wife was worried that he is not offering any Tahajjud prayers. She had tried to talk to him a few times, but there was no response. </a:t>
            </a:r>
            <a:endParaRPr b="0" i="0" sz="2000" u="none" cap="none" strike="noStrike">
              <a:solidFill>
                <a:srgbClr val="000000"/>
              </a:solidFill>
              <a:latin typeface="Calibri"/>
              <a:ea typeface="Calibri"/>
              <a:cs typeface="Calibri"/>
              <a:sym typeface="Calibri"/>
            </a:endParaRPr>
          </a:p>
          <a:p>
            <a:pPr indent="0" lvl="0" marL="0" marR="0" rtl="0" algn="just">
              <a:lnSpc>
                <a:spcPct val="90000"/>
              </a:lnSpc>
              <a:spcBef>
                <a:spcPts val="450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One morning at Tahajjud time, she woke him up. He got very upset at her that she should be mindful of his sleep and rest as it is important for his health. He told her not to wake him up again.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10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		</a:t>
            </a:r>
            <a:endParaRPr/>
          </a:p>
        </p:txBody>
      </p:sp>
      <p:pic>
        <p:nvPicPr>
          <p:cNvPr descr="January meeting Scenario.pdf" id="197" name="Google Shape;197;p14"/>
          <p:cNvPicPr preferRelativeResize="0"/>
          <p:nvPr/>
        </p:nvPicPr>
        <p:blipFill rotWithShape="1">
          <a:blip r:embed="rId4">
            <a:alphaModFix/>
          </a:blip>
          <a:srcRect b="0" l="0" r="0" t="0"/>
          <a:stretch/>
        </p:blipFill>
        <p:spPr>
          <a:xfrm>
            <a:off x="14355320" y="-4696124"/>
            <a:ext cx="5299366" cy="68580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nvSpPr>
        <p:spPr>
          <a:xfrm>
            <a:off x="5275549" y="401297"/>
            <a:ext cx="1830744" cy="49704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Discussion</a:t>
            </a:r>
            <a:endParaRPr/>
          </a:p>
        </p:txBody>
      </p:sp>
      <p:sp>
        <p:nvSpPr>
          <p:cNvPr id="203" name="Google Shape;203;p15"/>
          <p:cNvSpPr txBox="1"/>
          <p:nvPr/>
        </p:nvSpPr>
        <p:spPr>
          <a:xfrm>
            <a:off x="522238" y="2285026"/>
            <a:ext cx="8373751" cy="2937511"/>
          </a:xfrm>
          <a:prstGeom prst="rect">
            <a:avLst/>
          </a:prstGeom>
          <a:noFill/>
          <a:ln>
            <a:noFill/>
          </a:ln>
        </p:spPr>
        <p:txBody>
          <a:bodyPr anchorCtr="0" anchor="t" bIns="45700" lIns="45700" spcFirstLastPara="1" rIns="45700" wrap="square" tIns="45700">
            <a:normAutofit/>
          </a:bodyPr>
          <a:lstStyle/>
          <a:p>
            <a:pPr indent="-609599" lvl="0" marL="609599" marR="0" rtl="0" algn="l">
              <a:lnSpc>
                <a:spcPct val="90000"/>
              </a:lnSpc>
              <a:spcBef>
                <a:spcPts val="0"/>
              </a:spcBef>
              <a:spcAft>
                <a:spcPts val="0"/>
              </a:spcAft>
              <a:buClr>
                <a:srgbClr val="000000"/>
              </a:buClr>
              <a:buSzPts val="3690"/>
              <a:buFont typeface="Helvetica Neue"/>
              <a:buChar char="•"/>
            </a:pPr>
            <a:r>
              <a:rPr b="0" i="0" lang="en-US" sz="3000" u="none" cap="none" strike="noStrike">
                <a:solidFill>
                  <a:srgbClr val="000000"/>
                </a:solidFill>
                <a:latin typeface="Helvetica Neue"/>
                <a:ea typeface="Helvetica Neue"/>
                <a:cs typeface="Helvetica Neue"/>
                <a:sym typeface="Helvetica Neue"/>
              </a:rPr>
              <a:t>Was Nasir’s wife justified in waking him up?</a:t>
            </a:r>
            <a:endParaRPr/>
          </a:p>
          <a:p>
            <a:pPr indent="-609599" lvl="0" marL="609599" marR="0" rtl="0" algn="l">
              <a:lnSpc>
                <a:spcPct val="90000"/>
              </a:lnSpc>
              <a:spcBef>
                <a:spcPts val="2000"/>
              </a:spcBef>
              <a:spcAft>
                <a:spcPts val="0"/>
              </a:spcAft>
              <a:buClr>
                <a:srgbClr val="000000"/>
              </a:buClr>
              <a:buSzPts val="3690"/>
              <a:buFont typeface="Helvetica Neue"/>
              <a:buChar char="•"/>
            </a:pPr>
            <a:r>
              <a:rPr b="0" i="0" lang="en-US" sz="3000" u="none" cap="none" strike="noStrike">
                <a:solidFill>
                  <a:srgbClr val="000000"/>
                </a:solidFill>
                <a:latin typeface="Helvetica Neue"/>
                <a:ea typeface="Helvetica Neue"/>
                <a:cs typeface="Helvetica Neue"/>
                <a:sym typeface="Helvetica Neue"/>
              </a:rPr>
              <a:t>Is Nasir’s response justified?</a:t>
            </a:r>
            <a:endParaRPr/>
          </a:p>
          <a:p>
            <a:pPr indent="-609599" lvl="0" marL="609599" marR="0" rtl="0" algn="l">
              <a:lnSpc>
                <a:spcPct val="90000"/>
              </a:lnSpc>
              <a:spcBef>
                <a:spcPts val="2000"/>
              </a:spcBef>
              <a:spcAft>
                <a:spcPts val="0"/>
              </a:spcAft>
              <a:buClr>
                <a:srgbClr val="000000"/>
              </a:buClr>
              <a:buSzPts val="3690"/>
              <a:buFont typeface="Helvetica Neue"/>
              <a:buChar char="•"/>
            </a:pPr>
            <a:r>
              <a:rPr b="0" i="0" lang="en-US" sz="3000" u="none" cap="none" strike="noStrike">
                <a:solidFill>
                  <a:srgbClr val="000000"/>
                </a:solidFill>
                <a:latin typeface="Helvetica Neue"/>
                <a:ea typeface="Helvetica Neue"/>
                <a:cs typeface="Helvetica Neue"/>
                <a:sym typeface="Helvetica Neue"/>
              </a:rPr>
              <a:t>How would you suggest the Nasir change his habit?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nvSpPr>
        <p:spPr>
          <a:xfrm>
            <a:off x="4312774" y="358589"/>
            <a:ext cx="3928030" cy="49704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Guidance from Sermon</a:t>
            </a:r>
            <a:endParaRPr/>
          </a:p>
        </p:txBody>
      </p:sp>
      <p:sp>
        <p:nvSpPr>
          <p:cNvPr id="209" name="Google Shape;209;p16"/>
          <p:cNvSpPr txBox="1"/>
          <p:nvPr/>
        </p:nvSpPr>
        <p:spPr>
          <a:xfrm>
            <a:off x="265373" y="1426940"/>
            <a:ext cx="8566900" cy="287258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200"/>
              <a:buFont typeface="Times"/>
              <a:buNone/>
            </a:pPr>
            <a:r>
              <a:rPr b="0" i="0" lang="en-US" sz="2200" u="none" cap="none" strike="noStrike">
                <a:solidFill>
                  <a:srgbClr val="000000"/>
                </a:solidFill>
                <a:latin typeface="Times"/>
                <a:ea typeface="Times"/>
                <a:cs typeface="Times"/>
                <a:sym typeface="Times"/>
              </a:rPr>
              <a:t>Hadrat Abu Hurairah</a:t>
            </a:r>
            <a:r>
              <a:rPr b="0" baseline="30000" i="0" lang="en-US" sz="1800" u="none" cap="none" strike="noStrike">
                <a:solidFill>
                  <a:srgbClr val="000000"/>
                </a:solidFill>
                <a:latin typeface="Times"/>
                <a:ea typeface="Times"/>
                <a:cs typeface="Times"/>
                <a:sym typeface="Times"/>
              </a:rPr>
              <a:t>ra</a:t>
            </a:r>
            <a:r>
              <a:rPr b="0" baseline="30000" i="0" lang="en-US" sz="2200" u="none" cap="none" strike="noStrike">
                <a:solidFill>
                  <a:srgbClr val="000000"/>
                </a:solidFill>
                <a:latin typeface="Times"/>
                <a:ea typeface="Times"/>
                <a:cs typeface="Times"/>
                <a:sym typeface="Times"/>
              </a:rPr>
              <a:t> </a:t>
            </a:r>
            <a:r>
              <a:rPr b="0" i="0" lang="en-US" sz="2200" u="none" cap="none" strike="noStrike">
                <a:solidFill>
                  <a:srgbClr val="000000"/>
                </a:solidFill>
                <a:latin typeface="Times"/>
                <a:ea typeface="Times"/>
                <a:cs typeface="Times"/>
                <a:sym typeface="Times"/>
              </a:rPr>
              <a:t>has related that the Holy Prophet</a:t>
            </a:r>
            <a:r>
              <a:rPr b="0" baseline="30000" i="0" lang="en-US" sz="1800" u="none" cap="none" strike="noStrike">
                <a:solidFill>
                  <a:srgbClr val="000000"/>
                </a:solidFill>
                <a:latin typeface="Times"/>
                <a:ea typeface="Times"/>
                <a:cs typeface="Times"/>
                <a:sym typeface="Times"/>
              </a:rPr>
              <a:t>sa</a:t>
            </a:r>
            <a:r>
              <a:rPr b="0" baseline="30000" i="0" lang="en-US" sz="2200" u="none" cap="none" strike="noStrike">
                <a:solidFill>
                  <a:srgbClr val="000000"/>
                </a:solidFill>
                <a:latin typeface="Times"/>
                <a:ea typeface="Times"/>
                <a:cs typeface="Times"/>
                <a:sym typeface="Times"/>
              </a:rPr>
              <a:t> </a:t>
            </a:r>
            <a:r>
              <a:rPr b="0" i="0" lang="en-US" sz="2200" u="none" cap="none" strike="noStrike">
                <a:solidFill>
                  <a:srgbClr val="000000"/>
                </a:solidFill>
                <a:latin typeface="Times"/>
                <a:ea typeface="Times"/>
                <a:cs typeface="Times"/>
                <a:sym typeface="Times"/>
              </a:rPr>
              <a:t>said, ‘Allah will have mercy on a man who gets up at night for his [voluntary] Prayer and awakens his wife for the same purpose, and if she hesitates, he sprinkles water over her face to wake her up. And, Allah will have mercy on a woman who gets up at night to offer [voluntary] Prayer and awakens her husband for the same purpose, and if he hesitates, she sprinkles water over his face to wake him up.’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600"/>
              <a:buFont typeface="Times"/>
              <a:buNone/>
            </a:pPr>
            <a:r>
              <a:rPr b="0" i="0" lang="en-US" sz="1600" u="none" cap="none" strike="noStrike">
                <a:solidFill>
                  <a:srgbClr val="000000"/>
                </a:solidFill>
                <a:latin typeface="Times"/>
                <a:ea typeface="Times"/>
                <a:cs typeface="Times"/>
                <a:sym typeface="Times"/>
              </a:rPr>
              <a:t>(</a:t>
            </a:r>
            <a:r>
              <a:rPr b="0" i="1" lang="en-US" sz="1600" u="none" cap="none" strike="noStrike">
                <a:solidFill>
                  <a:srgbClr val="000000"/>
                </a:solidFill>
                <a:latin typeface="Times"/>
                <a:ea typeface="Times"/>
                <a:cs typeface="Times"/>
                <a:sym typeface="Times"/>
              </a:rPr>
              <a:t>Sunan Abi Dawud</a:t>
            </a:r>
            <a:r>
              <a:rPr b="0" i="0" lang="en-US" sz="1600" u="none" cap="none" strike="noStrike">
                <a:solidFill>
                  <a:srgbClr val="000000"/>
                </a:solidFill>
                <a:latin typeface="Times"/>
                <a:ea typeface="Times"/>
                <a:cs typeface="Times"/>
                <a:sym typeface="Times"/>
              </a:rPr>
              <a:t>, Kitab-us-Salat) </a:t>
            </a:r>
            <a:endParaRPr/>
          </a:p>
        </p:txBody>
      </p:sp>
      <p:sp>
        <p:nvSpPr>
          <p:cNvPr id="210" name="Google Shape;210;p16"/>
          <p:cNvSpPr txBox="1"/>
          <p:nvPr/>
        </p:nvSpPr>
        <p:spPr>
          <a:xfrm>
            <a:off x="216882" y="4870827"/>
            <a:ext cx="8663882" cy="13234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Helvetica Neue"/>
              <a:buNone/>
            </a:pPr>
            <a:r>
              <a:rPr b="1" i="0" lang="en-US" sz="2000" u="none" cap="none" strike="noStrike">
                <a:solidFill>
                  <a:srgbClr val="000000"/>
                </a:solidFill>
                <a:latin typeface="Helvetica Neue"/>
                <a:ea typeface="Helvetica Neue"/>
                <a:cs typeface="Helvetica Neue"/>
                <a:sym typeface="Helvetica Neue"/>
              </a:rPr>
              <a:t>In our opinion, </a:t>
            </a:r>
            <a:r>
              <a:rPr b="0" i="0" lang="en-US" sz="2000" u="none" cap="none" strike="noStrike">
                <a:solidFill>
                  <a:srgbClr val="000000"/>
                </a:solidFill>
                <a:latin typeface="Helvetica Neue"/>
                <a:ea typeface="Helvetica Neue"/>
                <a:cs typeface="Helvetica Neue"/>
                <a:sym typeface="Helvetica Neue"/>
              </a:rPr>
              <a:t>we have to follow the teachings of Islam regardless of circumstances. In this case the wife was justified in her concerns and would be advisable to continue to encourage him to offer Salat including Tahajjud. The Nasir should not get upset at her encouragement to do so.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7"/>
          <p:cNvSpPr txBox="1"/>
          <p:nvPr/>
        </p:nvSpPr>
        <p:spPr>
          <a:xfrm>
            <a:off x="4215089" y="400849"/>
            <a:ext cx="4088616"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Take "home" message</a:t>
            </a:r>
            <a:endParaRPr/>
          </a:p>
        </p:txBody>
      </p:sp>
      <p:sp>
        <p:nvSpPr>
          <p:cNvPr id="216" name="Google Shape;216;p17"/>
          <p:cNvSpPr txBox="1"/>
          <p:nvPr/>
        </p:nvSpPr>
        <p:spPr>
          <a:xfrm>
            <a:off x="394948" y="1597039"/>
            <a:ext cx="8127046" cy="243143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Pick one of the following topics from this Friday sermon to discuss with children/family during casual discussion:</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342900" lvl="1" marL="8001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Discuss the status of congregational Salat in your family</a:t>
            </a:r>
            <a:endParaRPr/>
          </a:p>
          <a:p>
            <a:pPr indent="-342900" lvl="1" marL="8001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Discuss the benefits of Salat with your family</a:t>
            </a:r>
            <a:endParaRPr/>
          </a:p>
          <a:p>
            <a:pPr indent="-342900" lvl="1" marL="8001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Lead by example and offer Tahajjud prayers and encourage your family to do so?</a:t>
            </a:r>
            <a:endParaRPr/>
          </a:p>
        </p:txBody>
      </p:sp>
      <p:sp>
        <p:nvSpPr>
          <p:cNvPr id="217" name="Google Shape;217;p17"/>
          <p:cNvSpPr txBox="1"/>
          <p:nvPr/>
        </p:nvSpPr>
        <p:spPr>
          <a:xfrm>
            <a:off x="279083" y="5158926"/>
            <a:ext cx="8024622" cy="10058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rPr b="1" i="0" lang="en-US" sz="2000" u="none" cap="none" strike="noStrike">
                <a:solidFill>
                  <a:srgbClr val="FF0000"/>
                </a:solidFill>
                <a:latin typeface="Helvetica Neue"/>
                <a:ea typeface="Helvetica Neue"/>
                <a:cs typeface="Helvetica Neue"/>
                <a:sym typeface="Helvetica Neue"/>
              </a:rPr>
              <a:t>Tips to engage youth in conversation: </a:t>
            </a:r>
            <a:r>
              <a:rPr b="1" i="0" lang="en-US" sz="2000" u="none" cap="none" strike="noStrike">
                <a:solidFill>
                  <a:srgbClr val="000000"/>
                </a:solidFill>
                <a:latin typeface="Helvetica Neue"/>
                <a:ea typeface="Helvetica Neue"/>
                <a:cs typeface="Helvetica Neue"/>
                <a:sym typeface="Helvetica Neue"/>
              </a:rPr>
              <a:t>(1) Give them more talking time, and (2) use examples from Huzur’s </a:t>
            </a:r>
            <a:r>
              <a:rPr b="1" i="0" lang="en-US" sz="1700" u="none" cap="none" strike="noStrike">
                <a:solidFill>
                  <a:srgbClr val="000000"/>
                </a:solidFill>
                <a:latin typeface="Helvetica Neue"/>
                <a:ea typeface="Helvetica Neue"/>
                <a:cs typeface="Helvetica Neue"/>
                <a:sym typeface="Helvetica Neue"/>
              </a:rPr>
              <a:t>(may Allah be his helper)</a:t>
            </a:r>
            <a:r>
              <a:rPr b="1" i="0" lang="en-US" sz="2000" u="none" cap="none" strike="noStrike">
                <a:solidFill>
                  <a:srgbClr val="000000"/>
                </a:solidFill>
                <a:latin typeface="Helvetica Neue"/>
                <a:ea typeface="Helvetica Neue"/>
                <a:cs typeface="Helvetica Neue"/>
                <a:sym typeface="Helvetica Neue"/>
              </a:rPr>
              <a:t> sermon to make a point.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p:nvPr/>
        </p:nvSpPr>
        <p:spPr>
          <a:xfrm>
            <a:off x="4312475" y="2230582"/>
            <a:ext cx="4555915" cy="3172691"/>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3" name="Google Shape;223;p18"/>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24" name="Google Shape;224;p18"/>
          <p:cNvSpPr txBox="1"/>
          <p:nvPr/>
        </p:nvSpPr>
        <p:spPr>
          <a:xfrm>
            <a:off x="3483427" y="369950"/>
            <a:ext cx="5562603" cy="107721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Mental and Physical health Segment</a:t>
            </a:r>
            <a:endParaRPr b="1" i="0" sz="3200" u="none" cap="none" strike="noStrike">
              <a:solidFill>
                <a:srgbClr val="FFFFFF"/>
              </a:solidFill>
              <a:latin typeface="Calibri"/>
              <a:ea typeface="Calibri"/>
              <a:cs typeface="Calibri"/>
              <a:sym typeface="Calibri"/>
            </a:endParaRPr>
          </a:p>
        </p:txBody>
      </p:sp>
      <p:sp>
        <p:nvSpPr>
          <p:cNvPr id="225" name="Google Shape;225;p18"/>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6" name="Google Shape;226;p18"/>
          <p:cNvSpPr/>
          <p:nvPr/>
        </p:nvSpPr>
        <p:spPr>
          <a:xfrm>
            <a:off x="438018" y="2102236"/>
            <a:ext cx="3942493"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Suggested Time = 15 mins</a:t>
            </a:r>
            <a:endParaRPr/>
          </a:p>
          <a:p>
            <a:pPr indent="0" lvl="0" marL="0" marR="0" rtl="0" algn="l">
              <a:lnSpc>
                <a:spcPct val="100000"/>
              </a:lnSpc>
              <a:spcBef>
                <a:spcPts val="0"/>
              </a:spcBef>
              <a:spcAft>
                <a:spcPts val="0"/>
              </a:spcAft>
              <a:buClr>
                <a:srgbClr val="000000"/>
              </a:buClr>
              <a:buSzPts val="2400"/>
              <a:buFont typeface="Calibri"/>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It contains questions of </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general knowledge and/or </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religious knowledge </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followed by their answers.</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A thought-provoking video and a physical health segment</a:t>
            </a:r>
            <a:endParaRPr/>
          </a:p>
          <a:p>
            <a:pPr indent="0" lvl="0" marL="0" marR="0" rtl="0" algn="l">
              <a:lnSpc>
                <a:spcPct val="100000"/>
              </a:lnSpc>
              <a:spcBef>
                <a:spcPts val="0"/>
              </a:spcBef>
              <a:spcAft>
                <a:spcPts val="0"/>
              </a:spcAft>
              <a:buClr>
                <a:srgbClr val="000000"/>
              </a:buClr>
              <a:buSzPts val="2400"/>
              <a:buFont typeface="Calibri"/>
              <a:buNone/>
            </a:pPr>
            <a:r>
              <a:t/>
            </a:r>
            <a:endParaRPr b="1" i="0" sz="2400" u="none" cap="none" strike="noStrike">
              <a:solidFill>
                <a:srgbClr val="000000"/>
              </a:solidFill>
              <a:latin typeface="Calibri"/>
              <a:ea typeface="Calibri"/>
              <a:cs typeface="Calibri"/>
              <a:sym typeface="Calibri"/>
            </a:endParaRPr>
          </a:p>
        </p:txBody>
      </p:sp>
      <p:pic>
        <p:nvPicPr>
          <p:cNvPr id="227" name="Google Shape;227;p18"/>
          <p:cNvPicPr preferRelativeResize="0"/>
          <p:nvPr/>
        </p:nvPicPr>
        <p:blipFill rotWithShape="1">
          <a:blip r:embed="rId3">
            <a:alphaModFix/>
          </a:blip>
          <a:srcRect b="0" l="0" r="0" t="0"/>
          <a:stretch/>
        </p:blipFill>
        <p:spPr>
          <a:xfrm>
            <a:off x="4278457" y="1986337"/>
            <a:ext cx="4555915" cy="34169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9"/>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33" name="Google Shape;233;p19"/>
          <p:cNvSpPr txBox="1"/>
          <p:nvPr/>
        </p:nvSpPr>
        <p:spPr>
          <a:xfrm>
            <a:off x="5175559" y="446316"/>
            <a:ext cx="9239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t/>
            </a:r>
            <a:endParaRPr b="1" i="0" sz="3200" u="none" cap="none" strike="noStrike">
              <a:solidFill>
                <a:srgbClr val="FFFFFF"/>
              </a:solidFill>
              <a:latin typeface="Calibri"/>
              <a:ea typeface="Calibri"/>
              <a:cs typeface="Calibri"/>
              <a:sym typeface="Calibri"/>
            </a:endParaRPr>
          </a:p>
        </p:txBody>
      </p:sp>
      <p:sp>
        <p:nvSpPr>
          <p:cNvPr id="234" name="Google Shape;234;p19"/>
          <p:cNvSpPr txBox="1"/>
          <p:nvPr/>
        </p:nvSpPr>
        <p:spPr>
          <a:xfrm>
            <a:off x="3483428" y="342606"/>
            <a:ext cx="264110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Mental Health</a:t>
            </a:r>
            <a:endParaRPr b="1" i="0" sz="3200" u="none" cap="none" strike="noStrike">
              <a:solidFill>
                <a:srgbClr val="FFFFFF"/>
              </a:solidFill>
              <a:latin typeface="Calibri"/>
              <a:ea typeface="Calibri"/>
              <a:cs typeface="Calibri"/>
              <a:sym typeface="Calibri"/>
            </a:endParaRPr>
          </a:p>
        </p:txBody>
      </p:sp>
      <p:pic>
        <p:nvPicPr>
          <p:cNvPr id="235" name="Google Shape;235;p19"/>
          <p:cNvPicPr preferRelativeResize="0"/>
          <p:nvPr/>
        </p:nvPicPr>
        <p:blipFill rotWithShape="1">
          <a:blip r:embed="rId3">
            <a:alphaModFix/>
          </a:blip>
          <a:srcRect b="0" l="0" r="0" t="0"/>
          <a:stretch/>
        </p:blipFill>
        <p:spPr>
          <a:xfrm>
            <a:off x="1532042" y="1413163"/>
            <a:ext cx="6089694" cy="42810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2910720" y="367134"/>
            <a:ext cx="2608932" cy="60664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102" name="Google Shape;102;p2"/>
          <p:cNvSpPr txBox="1"/>
          <p:nvPr/>
        </p:nvSpPr>
        <p:spPr>
          <a:xfrm>
            <a:off x="490636" y="1714880"/>
            <a:ext cx="8306923" cy="4413777"/>
          </a:xfrm>
          <a:prstGeom prst="rect">
            <a:avLst/>
          </a:prstGeom>
          <a:noFill/>
          <a:ln>
            <a:noFill/>
          </a:ln>
        </p:spPr>
        <p:txBody>
          <a:bodyPr anchorCtr="0" anchor="t" bIns="45700" lIns="45700" spcFirstLastPara="1" rIns="45700" wrap="square" tIns="45700">
            <a:normAutofit fontScale="85000" lnSpcReduction="20000"/>
          </a:bodyPr>
          <a:lstStyle/>
          <a:p>
            <a:pPr indent="-332613" lvl="0" marL="332613" marR="0" rtl="0" algn="l">
              <a:lnSpc>
                <a:spcPct val="120000"/>
              </a:lnSpc>
              <a:spcBef>
                <a:spcPts val="0"/>
              </a:spcBef>
              <a:spcAft>
                <a:spcPts val="0"/>
              </a:spcAft>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Recitation of the Holy Quran 		</a:t>
            </a:r>
            <a:endParaRPr/>
          </a:p>
          <a:p>
            <a:pPr indent="-332613" lvl="0" marL="332613" marR="0" rtl="0" algn="l">
              <a:lnSpc>
                <a:spcPct val="120000"/>
              </a:lnSpc>
              <a:spcBef>
                <a:spcPts val="400"/>
              </a:spcBef>
              <a:spcAft>
                <a:spcPts val="0"/>
              </a:spcAft>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Pledge</a:t>
            </a:r>
            <a:endParaRPr/>
          </a:p>
          <a:p>
            <a:pPr indent="-332613" lvl="0" marL="332613" marR="0" rtl="0" algn="l">
              <a:lnSpc>
                <a:spcPct val="120000"/>
              </a:lnSpc>
              <a:spcBef>
                <a:spcPts val="400"/>
              </a:spcBef>
              <a:spcAft>
                <a:spcPts val="0"/>
              </a:spcAft>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Salat page</a:t>
            </a:r>
            <a:endParaRPr b="0" i="0" sz="2000" u="none" cap="none" strike="noStrike">
              <a:solidFill>
                <a:srgbClr val="000000"/>
              </a:solidFill>
              <a:latin typeface="Calibri"/>
              <a:ea typeface="Calibri"/>
              <a:cs typeface="Calibri"/>
              <a:sym typeface="Calibri"/>
            </a:endParaRPr>
          </a:p>
          <a:p>
            <a:pPr indent="-332613" lvl="0" marL="332613" marR="0" rtl="0" algn="l">
              <a:lnSpc>
                <a:spcPct val="120000"/>
              </a:lnSpc>
              <a:spcBef>
                <a:spcPts val="400"/>
              </a:spcBef>
              <a:spcAft>
                <a:spcPts val="0"/>
              </a:spcAft>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The Holy Quran segment (10 min)</a:t>
            </a:r>
            <a:endParaRPr/>
          </a:p>
          <a:p>
            <a:pPr indent="0" lvl="3" marL="0" marR="0" rtl="0" algn="l">
              <a:lnSpc>
                <a:spcPct val="120000"/>
              </a:lnSpc>
              <a:spcBef>
                <a:spcPts val="400"/>
              </a:spcBef>
              <a:spcAft>
                <a:spcPts val="0"/>
              </a:spcAft>
              <a:buClr>
                <a:srgbClr val="000000"/>
              </a:buClr>
              <a:buSzPct val="100000"/>
              <a:buFont typeface="Calibri"/>
              <a:buNone/>
            </a:pPr>
            <a:r>
              <a:rPr b="0" i="0" lang="en-US" sz="2000" u="none" cap="none" strike="noStrike">
                <a:solidFill>
                  <a:srgbClr val="000000"/>
                </a:solidFill>
                <a:latin typeface="Calibri"/>
                <a:ea typeface="Calibri"/>
                <a:cs typeface="Calibri"/>
                <a:sym typeface="Calibri"/>
              </a:rPr>
              <a:t>        - Selected verses</a:t>
            </a:r>
            <a:endParaRPr/>
          </a:p>
          <a:p>
            <a:pPr indent="0" lvl="3" marL="0" marR="0" rtl="0" algn="l">
              <a:lnSpc>
                <a:spcPct val="120000"/>
              </a:lnSpc>
              <a:spcBef>
                <a:spcPts val="400"/>
              </a:spcBef>
              <a:spcAft>
                <a:spcPts val="0"/>
              </a:spcAft>
              <a:buClr>
                <a:srgbClr val="000000"/>
              </a:buClr>
              <a:buSzPct val="100000"/>
              <a:buFont typeface="Calibri"/>
              <a:buNone/>
            </a:pPr>
            <a:r>
              <a:rPr b="0" i="0" lang="en-US" sz="2000" u="none" cap="none" strike="noStrike">
                <a:solidFill>
                  <a:srgbClr val="000000"/>
                </a:solidFill>
                <a:latin typeface="Calibri"/>
                <a:ea typeface="Calibri"/>
                <a:cs typeface="Calibri"/>
                <a:sym typeface="Calibri"/>
              </a:rPr>
              <a:t>        - Questions and commentary</a:t>
            </a:r>
            <a:endParaRPr/>
          </a:p>
          <a:p>
            <a:pPr indent="-332613" lvl="0" marL="332613" marR="0" rtl="0" algn="l">
              <a:lnSpc>
                <a:spcPct val="120000"/>
              </a:lnSpc>
              <a:spcBef>
                <a:spcPts val="400"/>
              </a:spcBef>
              <a:spcAft>
                <a:spcPts val="0"/>
              </a:spcAft>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Friday Sermon segment (20 min)</a:t>
            </a:r>
            <a:endParaRPr/>
          </a:p>
          <a:p>
            <a:pPr indent="0" lvl="0" marL="0" marR="0" rtl="0" algn="l">
              <a:lnSpc>
                <a:spcPct val="120000"/>
              </a:lnSpc>
              <a:spcBef>
                <a:spcPts val="400"/>
              </a:spcBef>
              <a:spcAft>
                <a:spcPts val="0"/>
              </a:spcAft>
              <a:buClr>
                <a:srgbClr val="000000"/>
              </a:buClr>
              <a:buSzPct val="100000"/>
              <a:buFont typeface="Calibri"/>
              <a:buNone/>
            </a:pPr>
            <a:r>
              <a:rPr b="0" i="0" lang="en-US" sz="2000" u="none" cap="none" strike="noStrike">
                <a:solidFill>
                  <a:srgbClr val="000000"/>
                </a:solidFill>
                <a:latin typeface="Calibri"/>
                <a:ea typeface="Calibri"/>
                <a:cs typeface="Calibri"/>
                <a:sym typeface="Calibri"/>
              </a:rPr>
              <a:t>        -Sermon synopsis</a:t>
            </a:r>
            <a:endParaRPr/>
          </a:p>
          <a:p>
            <a:pPr indent="0" lvl="0" marL="0" marR="0" rtl="0" algn="l">
              <a:lnSpc>
                <a:spcPct val="120000"/>
              </a:lnSpc>
              <a:spcBef>
                <a:spcPts val="400"/>
              </a:spcBef>
              <a:spcAft>
                <a:spcPts val="0"/>
              </a:spcAft>
              <a:buClr>
                <a:srgbClr val="000000"/>
              </a:buClr>
              <a:buSzPct val="100000"/>
              <a:buFont typeface="Calibri"/>
              <a:buNone/>
            </a:pPr>
            <a:r>
              <a:rPr b="0" i="0" lang="en-US" sz="2000" u="none" cap="none" strike="noStrike">
                <a:solidFill>
                  <a:srgbClr val="000000"/>
                </a:solidFill>
                <a:latin typeface="Calibri"/>
                <a:ea typeface="Calibri"/>
                <a:cs typeface="Calibri"/>
                <a:sym typeface="Calibri"/>
              </a:rPr>
              <a:t>        -Discussion scenario and guidance from sermon</a:t>
            </a:r>
            <a:endParaRPr/>
          </a:p>
          <a:p>
            <a:pPr indent="0" lvl="0" marL="0" marR="0" rtl="0" algn="l">
              <a:lnSpc>
                <a:spcPct val="120000"/>
              </a:lnSpc>
              <a:spcBef>
                <a:spcPts val="400"/>
              </a:spcBef>
              <a:spcAft>
                <a:spcPts val="0"/>
              </a:spcAft>
              <a:buClr>
                <a:srgbClr val="000000"/>
              </a:buClr>
              <a:buSzPct val="100000"/>
              <a:buFont typeface="Calibri"/>
              <a:buNone/>
            </a:pPr>
            <a:r>
              <a:rPr b="0" i="0" lang="en-US" sz="2000" u="none" cap="none" strike="noStrike">
                <a:solidFill>
                  <a:srgbClr val="000000"/>
                </a:solidFill>
                <a:latin typeface="Calibri"/>
                <a:ea typeface="Calibri"/>
                <a:cs typeface="Calibri"/>
                <a:sym typeface="Calibri"/>
              </a:rPr>
              <a:t>        -Take home message</a:t>
            </a:r>
            <a:endParaRPr b="0" i="0" sz="2000" u="none" cap="none" strike="noStrike">
              <a:solidFill>
                <a:srgbClr val="000000"/>
              </a:solidFill>
              <a:latin typeface="Calibri"/>
              <a:ea typeface="Calibri"/>
              <a:cs typeface="Calibri"/>
              <a:sym typeface="Calibri"/>
            </a:endParaRPr>
          </a:p>
          <a:p>
            <a:pPr indent="-332613" lvl="0" marL="332613" marR="0" rtl="0" algn="l">
              <a:lnSpc>
                <a:spcPct val="120000"/>
              </a:lnSpc>
              <a:spcBef>
                <a:spcPts val="400"/>
              </a:spcBef>
              <a:spcAft>
                <a:spcPts val="0"/>
              </a:spcAft>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Mental and physical health segment (15 min)</a:t>
            </a:r>
            <a:endParaRPr b="0" i="0" sz="2000" u="none" cap="none" strike="noStrike">
              <a:solidFill>
                <a:srgbClr val="000000"/>
              </a:solidFill>
              <a:latin typeface="Calibri"/>
              <a:ea typeface="Calibri"/>
              <a:cs typeface="Calibri"/>
              <a:sym typeface="Calibri"/>
            </a:endParaRPr>
          </a:p>
          <a:p>
            <a:pPr indent="-332613" lvl="0" marL="332613" marR="0" rtl="0" algn="l">
              <a:lnSpc>
                <a:spcPct val="120000"/>
              </a:lnSpc>
              <a:spcBef>
                <a:spcPts val="400"/>
              </a:spcBef>
              <a:spcAft>
                <a:spcPts val="0"/>
              </a:spcAft>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Open slot for local topics</a:t>
            </a:r>
            <a:endParaRPr/>
          </a:p>
          <a:p>
            <a:pPr indent="-332613" lvl="0" marL="332613" marR="0" rtl="0" algn="l">
              <a:lnSpc>
                <a:spcPct val="120000"/>
              </a:lnSpc>
              <a:spcBef>
                <a:spcPts val="400"/>
              </a:spcBef>
              <a:spcAft>
                <a:spcPts val="0"/>
              </a:spcAft>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Reminders/announcements			</a:t>
            </a:r>
            <a:endParaRPr/>
          </a:p>
          <a:p>
            <a:pPr indent="-332613" lvl="0" marL="332613" marR="0" rtl="0" algn="l">
              <a:lnSpc>
                <a:spcPct val="120000"/>
              </a:lnSpc>
              <a:spcBef>
                <a:spcPts val="400"/>
              </a:spcBef>
              <a:spcAft>
                <a:spcPts val="0"/>
              </a:spcAft>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Dua</a:t>
            </a:r>
            <a:r>
              <a:rPr b="0" i="0" lang="en-US" sz="1900" u="none" cap="none" strike="noStrike">
                <a:solidFill>
                  <a:srgbClr val="000000"/>
                </a:solidFill>
                <a:latin typeface="Calibri"/>
                <a:ea typeface="Calibri"/>
                <a:cs typeface="Calibri"/>
                <a:sym typeface="Calibri"/>
              </a:rPr>
              <a:t>							</a:t>
            </a:r>
            <a:endParaRPr/>
          </a:p>
        </p:txBody>
      </p:sp>
      <p:pic>
        <p:nvPicPr>
          <p:cNvPr id="103" name="Google Shape;103;p2"/>
          <p:cNvPicPr preferRelativeResize="0"/>
          <p:nvPr/>
        </p:nvPicPr>
        <p:blipFill rotWithShape="1">
          <a:blip r:embed="rId3">
            <a:alphaModFix/>
          </a:blip>
          <a:srcRect b="0" l="0" r="0" t="0"/>
          <a:stretch/>
        </p:blipFill>
        <p:spPr>
          <a:xfrm>
            <a:off x="5705858" y="973776"/>
            <a:ext cx="3293864" cy="30764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nvSpPr>
        <p:spPr>
          <a:xfrm>
            <a:off x="3486247" y="384587"/>
            <a:ext cx="3129199"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Quiz</a:t>
            </a:r>
            <a:endParaRPr b="0" i="0" sz="3200" u="none" cap="none" strike="noStrike">
              <a:solidFill>
                <a:srgbClr val="FFFFFF"/>
              </a:solidFill>
              <a:latin typeface="Calibri"/>
              <a:ea typeface="Calibri"/>
              <a:cs typeface="Calibri"/>
              <a:sym typeface="Calibri"/>
            </a:endParaRPr>
          </a:p>
        </p:txBody>
      </p:sp>
      <p:sp>
        <p:nvSpPr>
          <p:cNvPr id="241" name="Google Shape;241;p20"/>
          <p:cNvSpPr txBox="1"/>
          <p:nvPr/>
        </p:nvSpPr>
        <p:spPr>
          <a:xfrm>
            <a:off x="472472" y="3788861"/>
            <a:ext cx="8085635" cy="2892867"/>
          </a:xfrm>
          <a:prstGeom prst="rect">
            <a:avLst/>
          </a:prstGeom>
          <a:noFill/>
          <a:ln>
            <a:noFill/>
          </a:ln>
        </p:spPr>
        <p:txBody>
          <a:bodyPr anchorCtr="0" anchor="t" bIns="45700" lIns="45700" spcFirstLastPara="1" rIns="45700" wrap="square" tIns="45700">
            <a:normAutofit/>
          </a:bodyPr>
          <a:lstStyle/>
          <a:p>
            <a:pPr indent="-457200" lvl="0" marL="457200" marR="0" rtl="0" algn="l">
              <a:lnSpc>
                <a:spcPct val="100000"/>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Does water expand, shrink or remains of same size when it freezes?</a:t>
            </a:r>
            <a:endParaRPr/>
          </a:p>
          <a:p>
            <a:pPr indent="-457200" lvl="0" marL="457200" marR="0" rtl="0" algn="l">
              <a:lnSpc>
                <a:spcPct val="100000"/>
              </a:lnSpc>
              <a:spcBef>
                <a:spcPts val="50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How much snow would one inch of rain equal to? </a:t>
            </a:r>
            <a:endParaRPr/>
          </a:p>
          <a:p>
            <a:pPr indent="-457200" lvl="0" marL="457200" marR="0" rtl="0" algn="l">
              <a:lnSpc>
                <a:spcPct val="100000"/>
              </a:lnSpc>
              <a:spcBef>
                <a:spcPts val="50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What is the total height of Minara-tul-Masih?</a:t>
            </a:r>
            <a:endParaRPr/>
          </a:p>
        </p:txBody>
      </p:sp>
      <p:pic>
        <p:nvPicPr>
          <p:cNvPr id="242" name="Google Shape;242;p20"/>
          <p:cNvPicPr preferRelativeResize="0"/>
          <p:nvPr/>
        </p:nvPicPr>
        <p:blipFill rotWithShape="1">
          <a:blip r:embed="rId3">
            <a:alphaModFix/>
          </a:blip>
          <a:srcRect b="0" l="0" r="0" t="0"/>
          <a:stretch/>
        </p:blipFill>
        <p:spPr>
          <a:xfrm>
            <a:off x="2555638" y="1085739"/>
            <a:ext cx="3919304" cy="25867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1"/>
          <p:cNvSpPr txBox="1"/>
          <p:nvPr/>
        </p:nvSpPr>
        <p:spPr>
          <a:xfrm>
            <a:off x="3412525" y="363437"/>
            <a:ext cx="1959949"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Answers</a:t>
            </a:r>
            <a:endParaRPr/>
          </a:p>
        </p:txBody>
      </p:sp>
      <p:sp>
        <p:nvSpPr>
          <p:cNvPr id="248" name="Google Shape;248;p21"/>
          <p:cNvSpPr txBox="1"/>
          <p:nvPr>
            <p:ph type="title"/>
          </p:nvPr>
        </p:nvSpPr>
        <p:spPr>
          <a:xfrm>
            <a:off x="421500" y="1641002"/>
            <a:ext cx="8301000" cy="39936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000000"/>
              </a:buClr>
              <a:buSzPts val="2520"/>
              <a:buFont typeface="Calibri"/>
              <a:buNone/>
            </a:pPr>
            <a:r>
              <a:rPr lang="en-US" sz="3060"/>
              <a:t>1.Most liquids shrink when they freeze. Water also shrinks up to 4ºC. After that it expands with freezing. It expands about 9% </a:t>
            </a:r>
            <a:r>
              <a:rPr lang="en-US" sz="1620"/>
              <a:t>(</a:t>
            </a:r>
            <a:r>
              <a:rPr i="1" lang="en-US" sz="1620"/>
              <a:t>sciencefacts.net</a:t>
            </a:r>
            <a:r>
              <a:rPr lang="en-US" sz="1620"/>
              <a:t>)</a:t>
            </a:r>
            <a:endParaRPr sz="1620"/>
          </a:p>
          <a:p>
            <a:pPr indent="0" lvl="0" marL="0" rtl="0" algn="l">
              <a:lnSpc>
                <a:spcPct val="100000"/>
              </a:lnSpc>
              <a:spcBef>
                <a:spcPts val="600"/>
              </a:spcBef>
              <a:spcAft>
                <a:spcPts val="0"/>
              </a:spcAft>
              <a:buClr>
                <a:srgbClr val="000000"/>
              </a:buClr>
              <a:buSzPts val="2520"/>
              <a:buFont typeface="Calibri"/>
              <a:buNone/>
            </a:pPr>
            <a:r>
              <a:rPr lang="en-US" sz="3060"/>
              <a:t>2. When the temperature drops to 30 F, one inch of liquid precipitation would fall as 10 inches of snow. However, it can vary from 5 inches to 20 inches </a:t>
            </a:r>
            <a:r>
              <a:rPr i="1" lang="en-US" sz="1620"/>
              <a:t>(nsidc.org)</a:t>
            </a:r>
            <a:endParaRPr i="1" sz="1620"/>
          </a:p>
          <a:p>
            <a:pPr indent="0" lvl="0" marL="0" rtl="0" algn="l">
              <a:lnSpc>
                <a:spcPct val="100000"/>
              </a:lnSpc>
              <a:spcBef>
                <a:spcPts val="600"/>
              </a:spcBef>
              <a:spcAft>
                <a:spcPts val="0"/>
              </a:spcAft>
              <a:buClr>
                <a:srgbClr val="000000"/>
              </a:buClr>
              <a:buSzPts val="2520"/>
              <a:buFont typeface="Calibri"/>
              <a:buNone/>
            </a:pPr>
            <a:r>
              <a:rPr lang="en-US" sz="3060"/>
              <a:t>3. The height of Minara-tul-Masih is 105 feet. </a:t>
            </a:r>
            <a:endParaRPr sz="306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2"/>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54" name="Google Shape;254;p22"/>
          <p:cNvSpPr txBox="1"/>
          <p:nvPr/>
        </p:nvSpPr>
        <p:spPr>
          <a:xfrm>
            <a:off x="5175559" y="446316"/>
            <a:ext cx="9239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t/>
            </a:r>
            <a:endParaRPr b="1" i="0" sz="3200" u="none" cap="none" strike="noStrike">
              <a:solidFill>
                <a:srgbClr val="FFFFFF"/>
              </a:solidFill>
              <a:latin typeface="Calibri"/>
              <a:ea typeface="Calibri"/>
              <a:cs typeface="Calibri"/>
              <a:sym typeface="Calibri"/>
            </a:endParaRPr>
          </a:p>
        </p:txBody>
      </p:sp>
      <p:sp>
        <p:nvSpPr>
          <p:cNvPr id="255" name="Google Shape;255;p22"/>
          <p:cNvSpPr txBox="1"/>
          <p:nvPr/>
        </p:nvSpPr>
        <p:spPr>
          <a:xfrm>
            <a:off x="3483428" y="342606"/>
            <a:ext cx="1578313"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Entangle</a:t>
            </a:r>
            <a:endParaRPr b="1" i="0" sz="3200" u="none" cap="none" strike="noStrike">
              <a:solidFill>
                <a:srgbClr val="FFFFFF"/>
              </a:solidFill>
              <a:latin typeface="Calibri"/>
              <a:ea typeface="Calibri"/>
              <a:cs typeface="Calibri"/>
              <a:sym typeface="Calibri"/>
            </a:endParaRPr>
          </a:p>
        </p:txBody>
      </p:sp>
      <p:sp>
        <p:nvSpPr>
          <p:cNvPr id="256" name="Google Shape;256;p22"/>
          <p:cNvSpPr txBox="1"/>
          <p:nvPr/>
        </p:nvSpPr>
        <p:spPr>
          <a:xfrm>
            <a:off x="4868806" y="1983619"/>
            <a:ext cx="4177224" cy="1989292"/>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Sometimes, you may need the power of brain rather than that of tools.</a:t>
            </a:r>
            <a:endParaRPr/>
          </a:p>
        </p:txBody>
      </p:sp>
      <p:pic>
        <p:nvPicPr>
          <p:cNvPr id="257" name="Google Shape;257;p22"/>
          <p:cNvPicPr preferRelativeResize="0"/>
          <p:nvPr/>
        </p:nvPicPr>
        <p:blipFill rotWithShape="1">
          <a:blip r:embed="rId3">
            <a:alphaModFix/>
          </a:blip>
          <a:srcRect b="0" l="0" r="0" t="0"/>
          <a:stretch/>
        </p:blipFill>
        <p:spPr>
          <a:xfrm>
            <a:off x="1259338" y="1371600"/>
            <a:ext cx="3431811" cy="4289763"/>
          </a:xfrm>
          <a:prstGeom prst="rect">
            <a:avLst/>
          </a:prstGeom>
          <a:noFill/>
          <a:ln>
            <a:noFill/>
          </a:ln>
        </p:spPr>
      </p:pic>
      <p:sp>
        <p:nvSpPr>
          <p:cNvPr id="258" name="Google Shape;258;p22"/>
          <p:cNvSpPr/>
          <p:nvPr/>
        </p:nvSpPr>
        <p:spPr>
          <a:xfrm>
            <a:off x="4966776" y="5292031"/>
            <a:ext cx="36150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Stuck cord: From Science is amazing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3"/>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64" name="Google Shape;264;p23"/>
          <p:cNvSpPr txBox="1"/>
          <p:nvPr/>
        </p:nvSpPr>
        <p:spPr>
          <a:xfrm>
            <a:off x="3861800" y="373173"/>
            <a:ext cx="4277770"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Physical Health Segment</a:t>
            </a:r>
            <a:endParaRPr b="1" i="0" sz="3200" u="none" cap="none" strike="noStrike">
              <a:solidFill>
                <a:srgbClr val="FFFFFF"/>
              </a:solidFill>
              <a:latin typeface="Calibri"/>
              <a:ea typeface="Calibri"/>
              <a:cs typeface="Calibri"/>
              <a:sym typeface="Calibri"/>
            </a:endParaRPr>
          </a:p>
        </p:txBody>
      </p:sp>
      <p:sp>
        <p:nvSpPr>
          <p:cNvPr id="265" name="Google Shape;265;p23"/>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266" name="Google Shape;266;p23"/>
          <p:cNvPicPr preferRelativeResize="0"/>
          <p:nvPr/>
        </p:nvPicPr>
        <p:blipFill rotWithShape="1">
          <a:blip r:embed="rId3">
            <a:alphaModFix/>
          </a:blip>
          <a:srcRect b="0" l="0" r="0" t="0"/>
          <a:stretch/>
        </p:blipFill>
        <p:spPr>
          <a:xfrm>
            <a:off x="1209349" y="2558195"/>
            <a:ext cx="6578600" cy="13565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4"/>
          <p:cNvSpPr txBox="1"/>
          <p:nvPr>
            <p:ph idx="1" type="body"/>
          </p:nvPr>
        </p:nvSpPr>
        <p:spPr>
          <a:xfrm>
            <a:off x="4096075" y="4431941"/>
            <a:ext cx="5047925" cy="2536031"/>
          </a:xfrm>
          <a:prstGeom prst="rect">
            <a:avLst/>
          </a:prstGeom>
          <a:noFill/>
          <a:ln>
            <a:noFill/>
          </a:ln>
        </p:spPr>
        <p:txBody>
          <a:bodyPr anchorCtr="0" anchor="t" bIns="50800" lIns="50800" spcFirstLastPara="1" rIns="50800" wrap="square" tIns="50800">
            <a:normAutofit/>
          </a:bodyPr>
          <a:lstStyle/>
          <a:p>
            <a:pPr indent="0" lvl="0" marL="0" rtl="0" algn="ctr">
              <a:lnSpc>
                <a:spcPct val="100000"/>
              </a:lnSpc>
              <a:spcBef>
                <a:spcPts val="0"/>
              </a:spcBef>
              <a:spcAft>
                <a:spcPts val="0"/>
              </a:spcAft>
              <a:buSzPts val="1800"/>
              <a:buFont typeface="Times New Roman"/>
              <a:buNone/>
            </a:pPr>
            <a:r>
              <a:rPr lang="en-US" sz="1800"/>
              <a:t>Tanvir Ahmed MD</a:t>
            </a:r>
            <a:endParaRPr/>
          </a:p>
          <a:p>
            <a:pPr indent="0" lvl="0" marL="0" rtl="0" algn="ctr">
              <a:lnSpc>
                <a:spcPct val="100000"/>
              </a:lnSpc>
              <a:spcBef>
                <a:spcPts val="0"/>
              </a:spcBef>
              <a:spcAft>
                <a:spcPts val="0"/>
              </a:spcAft>
              <a:buSzPts val="1800"/>
              <a:buFont typeface="Times New Roman"/>
              <a:buNone/>
            </a:pPr>
            <a:r>
              <a:t/>
            </a:r>
            <a:endParaRPr sz="1800"/>
          </a:p>
          <a:p>
            <a:pPr indent="0" lvl="0" marL="0" rtl="0" algn="ctr">
              <a:lnSpc>
                <a:spcPct val="100000"/>
              </a:lnSpc>
              <a:spcBef>
                <a:spcPts val="0"/>
              </a:spcBef>
              <a:spcAft>
                <a:spcPts val="0"/>
              </a:spcAft>
              <a:buSzPts val="1800"/>
              <a:buFont typeface="Times New Roman"/>
              <a:buNone/>
            </a:pPr>
            <a:r>
              <a:rPr lang="en-US" sz="1800" u="sng">
                <a:solidFill>
                  <a:schemeClr val="hlink"/>
                </a:solidFill>
                <a:hlinkClick r:id="rId3"/>
              </a:rPr>
              <a:t>https://stanfordhealthcare.org/stanford-health-now/2015/south-asians-heart-disease-qa.html</a:t>
            </a:r>
            <a:endParaRPr/>
          </a:p>
        </p:txBody>
      </p:sp>
      <p:pic>
        <p:nvPicPr>
          <p:cNvPr descr="Image" id="272" name="Google Shape;272;p24"/>
          <p:cNvPicPr preferRelativeResize="0"/>
          <p:nvPr/>
        </p:nvPicPr>
        <p:blipFill rotWithShape="1">
          <a:blip r:embed="rId4">
            <a:alphaModFix/>
          </a:blip>
          <a:srcRect b="0" l="0" r="0" t="0"/>
          <a:stretch/>
        </p:blipFill>
        <p:spPr>
          <a:xfrm>
            <a:off x="4096075" y="1371600"/>
            <a:ext cx="4369052" cy="3000625"/>
          </a:xfrm>
          <a:prstGeom prst="rect">
            <a:avLst/>
          </a:prstGeom>
          <a:noFill/>
          <a:ln>
            <a:noFill/>
          </a:ln>
        </p:spPr>
      </p:pic>
      <p:sp>
        <p:nvSpPr>
          <p:cNvPr id="273" name="Google Shape;273;p24"/>
          <p:cNvSpPr/>
          <p:nvPr/>
        </p:nvSpPr>
        <p:spPr>
          <a:xfrm>
            <a:off x="3366656" y="437976"/>
            <a:ext cx="59436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High Risk of Heart Disease in South Asians</a:t>
            </a:r>
            <a:endParaRPr/>
          </a:p>
        </p:txBody>
      </p:sp>
      <p:pic>
        <p:nvPicPr>
          <p:cNvPr id="274" name="Google Shape;274;p24"/>
          <p:cNvPicPr preferRelativeResize="0"/>
          <p:nvPr/>
        </p:nvPicPr>
        <p:blipFill rotWithShape="1">
          <a:blip r:embed="rId5">
            <a:alphaModFix/>
          </a:blip>
          <a:srcRect b="0" l="0" r="0" t="0"/>
          <a:stretch/>
        </p:blipFill>
        <p:spPr>
          <a:xfrm>
            <a:off x="666128" y="1371600"/>
            <a:ext cx="3060745" cy="43258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5"/>
          <p:cNvSpPr txBox="1"/>
          <p:nvPr>
            <p:ph idx="1" type="body"/>
          </p:nvPr>
        </p:nvSpPr>
        <p:spPr>
          <a:xfrm>
            <a:off x="776883" y="1522106"/>
            <a:ext cx="7590234" cy="4018359"/>
          </a:xfrm>
          <a:prstGeom prst="rect">
            <a:avLst/>
          </a:prstGeom>
          <a:noFill/>
          <a:ln>
            <a:noFill/>
          </a:ln>
        </p:spPr>
        <p:txBody>
          <a:bodyPr anchorCtr="0" anchor="ctr" bIns="50800" lIns="50800" spcFirstLastPara="1" rIns="50800" wrap="square" tIns="50800">
            <a:normAutofit fontScale="77500" lnSpcReduction="20000"/>
          </a:bodyPr>
          <a:lstStyle/>
          <a:p>
            <a:pPr indent="-267892" lvl="0" marL="267880" rtl="0" algn="l">
              <a:lnSpc>
                <a:spcPct val="100000"/>
              </a:lnSpc>
              <a:spcBef>
                <a:spcPts val="0"/>
              </a:spcBef>
              <a:spcAft>
                <a:spcPts val="0"/>
              </a:spcAft>
              <a:buSzPct val="39510"/>
              <a:buFont typeface="Arial"/>
              <a:buChar char="•"/>
            </a:pPr>
            <a:r>
              <a:rPr b="1" lang="en-US"/>
              <a:t>South Asians</a:t>
            </a:r>
            <a:r>
              <a:rPr lang="en-US"/>
              <a:t> (Pakistan India, Bangladesh and other countries in the region) are recently identified as uniquely high-risk group for Heart Disease. Men appear to have a higher risk than women</a:t>
            </a:r>
            <a:endParaRPr/>
          </a:p>
          <a:p>
            <a:pPr indent="-267892" lvl="0" marL="267880" rtl="0" algn="l">
              <a:lnSpc>
                <a:spcPct val="100000"/>
              </a:lnSpc>
              <a:spcBef>
                <a:spcPts val="2250"/>
              </a:spcBef>
              <a:spcAft>
                <a:spcPts val="0"/>
              </a:spcAft>
              <a:buSzPct val="39510"/>
              <a:buFont typeface="Arial"/>
              <a:buChar char="•"/>
            </a:pPr>
            <a:r>
              <a:rPr b="1" lang="en-US"/>
              <a:t>South Asians </a:t>
            </a:r>
            <a:r>
              <a:rPr lang="en-US"/>
              <a:t>have a </a:t>
            </a:r>
            <a:r>
              <a:rPr b="1" lang="en-US"/>
              <a:t>four times greater risk of heart disease</a:t>
            </a:r>
            <a:r>
              <a:rPr lang="en-US"/>
              <a:t> than the general population and have a much greater chance of having a </a:t>
            </a:r>
            <a:r>
              <a:rPr b="1" lang="en-US"/>
              <a:t>heart attack before age 50.</a:t>
            </a:r>
            <a:endParaRPr/>
          </a:p>
          <a:p>
            <a:pPr indent="-267892" lvl="0" marL="267880" rtl="0" algn="l">
              <a:lnSpc>
                <a:spcPct val="100000"/>
              </a:lnSpc>
              <a:spcBef>
                <a:spcPts val="2250"/>
              </a:spcBef>
              <a:spcAft>
                <a:spcPts val="0"/>
              </a:spcAft>
              <a:buSzPct val="39510"/>
              <a:buFont typeface="Arial"/>
              <a:buChar char="•"/>
            </a:pPr>
            <a:r>
              <a:rPr b="1" lang="en-US"/>
              <a:t>Heart attacks</a:t>
            </a:r>
            <a:r>
              <a:rPr lang="en-US"/>
              <a:t> strike south Asian men and women</a:t>
            </a:r>
            <a:r>
              <a:rPr b="1" lang="en-US"/>
              <a:t> at younger ages and the attacks are more deadly</a:t>
            </a:r>
            <a:r>
              <a:rPr lang="en-US"/>
              <a:t> compared to any other ethnic group</a:t>
            </a:r>
            <a:endParaRPr/>
          </a:p>
          <a:p>
            <a:pPr indent="-267892" lvl="0" marL="267880" rtl="0" algn="l">
              <a:lnSpc>
                <a:spcPct val="100000"/>
              </a:lnSpc>
              <a:spcBef>
                <a:spcPts val="2250"/>
              </a:spcBef>
              <a:spcAft>
                <a:spcPts val="0"/>
              </a:spcAft>
              <a:buSzPct val="39510"/>
              <a:buFont typeface="Arial"/>
              <a:buChar char="•"/>
            </a:pPr>
            <a:r>
              <a:rPr b="1" lang="en-US"/>
              <a:t>Almost one in three in this group will die from heart disease before age 65.</a:t>
            </a:r>
            <a:endParaRPr/>
          </a:p>
        </p:txBody>
      </p:sp>
      <p:sp>
        <p:nvSpPr>
          <p:cNvPr id="280" name="Google Shape;280;p25"/>
          <p:cNvSpPr/>
          <p:nvPr/>
        </p:nvSpPr>
        <p:spPr>
          <a:xfrm>
            <a:off x="3366656" y="437976"/>
            <a:ext cx="59436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High Risk of Heart Disease in South Asians</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ph type="title"/>
          </p:nvPr>
        </p:nvSpPr>
        <p:spPr>
          <a:xfrm>
            <a:off x="727341" y="1078909"/>
            <a:ext cx="7590234" cy="973686"/>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SzPts val="2400"/>
              <a:buFont typeface="Calibri"/>
              <a:buNone/>
            </a:pPr>
            <a:r>
              <a:rPr b="1" lang="en-US" sz="2400">
                <a:solidFill>
                  <a:schemeClr val="lt1"/>
                </a:solidFill>
                <a:latin typeface="Calibri"/>
                <a:ea typeface="Calibri"/>
                <a:cs typeface="Calibri"/>
                <a:sym typeface="Calibri"/>
              </a:rPr>
              <a:t>Why are we a High-Risk Group: </a:t>
            </a:r>
            <a:r>
              <a:rPr b="1" lang="en-US" sz="2400">
                <a:solidFill>
                  <a:schemeClr val="accent5"/>
                </a:solidFill>
                <a:latin typeface="Calibri"/>
                <a:ea typeface="Calibri"/>
                <a:cs typeface="Calibri"/>
                <a:sym typeface="Calibri"/>
              </a:rPr>
              <a:t>Smoking and Diet</a:t>
            </a:r>
            <a:endParaRPr/>
          </a:p>
        </p:txBody>
      </p:sp>
      <p:sp>
        <p:nvSpPr>
          <p:cNvPr id="286" name="Google Shape;286;p26"/>
          <p:cNvSpPr txBox="1"/>
          <p:nvPr>
            <p:ph idx="1" type="body"/>
          </p:nvPr>
        </p:nvSpPr>
        <p:spPr>
          <a:xfrm>
            <a:off x="433171" y="1855601"/>
            <a:ext cx="3795117" cy="4018359"/>
          </a:xfrm>
          <a:prstGeom prst="rect">
            <a:avLst/>
          </a:prstGeom>
          <a:noFill/>
          <a:ln>
            <a:noFill/>
          </a:ln>
        </p:spPr>
        <p:txBody>
          <a:bodyPr anchorCtr="0" anchor="ctr" bIns="50800" lIns="50800" spcFirstLastPara="1" rIns="50800" wrap="square" tIns="50800">
            <a:normAutofit/>
          </a:bodyPr>
          <a:lstStyle/>
          <a:p>
            <a:pPr indent="-133940" lvl="0" marL="133940" rtl="0" algn="l">
              <a:lnSpc>
                <a:spcPct val="100000"/>
              </a:lnSpc>
              <a:spcBef>
                <a:spcPts val="0"/>
              </a:spcBef>
              <a:spcAft>
                <a:spcPts val="0"/>
              </a:spcAft>
              <a:buSzPts val="800"/>
              <a:buFont typeface="Calibri"/>
              <a:buChar char="•"/>
            </a:pPr>
            <a:r>
              <a:rPr b="1" lang="en-US" sz="2000">
                <a:latin typeface="Calibri"/>
                <a:ea typeface="Calibri"/>
                <a:cs typeface="Calibri"/>
                <a:sym typeface="Calibri"/>
              </a:rPr>
              <a:t>South Asians tend to be smokers !!!</a:t>
            </a:r>
            <a:endParaRPr/>
          </a:p>
          <a:p>
            <a:pPr indent="-83139" lvl="0" marL="133940" rtl="0" algn="l">
              <a:lnSpc>
                <a:spcPct val="100000"/>
              </a:lnSpc>
              <a:spcBef>
                <a:spcPts val="0"/>
              </a:spcBef>
              <a:spcAft>
                <a:spcPts val="0"/>
              </a:spcAft>
              <a:buSzPts val="800"/>
              <a:buFont typeface="Arial"/>
              <a:buNone/>
            </a:pPr>
            <a:r>
              <a:t/>
            </a:r>
            <a:endParaRPr b="1" sz="2000">
              <a:latin typeface="Calibri"/>
              <a:ea typeface="Calibri"/>
              <a:cs typeface="Calibri"/>
              <a:sym typeface="Calibri"/>
            </a:endParaRPr>
          </a:p>
          <a:p>
            <a:pPr indent="-83139" lvl="0" marL="133940" rtl="0" algn="l">
              <a:lnSpc>
                <a:spcPct val="100000"/>
              </a:lnSpc>
              <a:spcBef>
                <a:spcPts val="0"/>
              </a:spcBef>
              <a:spcAft>
                <a:spcPts val="0"/>
              </a:spcAft>
              <a:buSzPts val="800"/>
              <a:buFont typeface="Arial"/>
              <a:buNone/>
            </a:pPr>
            <a:r>
              <a:t/>
            </a:r>
            <a:endParaRPr b="1" sz="2000">
              <a:latin typeface="Calibri"/>
              <a:ea typeface="Calibri"/>
              <a:cs typeface="Calibri"/>
              <a:sym typeface="Calibri"/>
            </a:endParaRPr>
          </a:p>
          <a:p>
            <a:pPr indent="-83139" lvl="0" marL="133940" rtl="0" algn="l">
              <a:lnSpc>
                <a:spcPct val="100000"/>
              </a:lnSpc>
              <a:spcBef>
                <a:spcPts val="0"/>
              </a:spcBef>
              <a:spcAft>
                <a:spcPts val="0"/>
              </a:spcAft>
              <a:buSzPts val="800"/>
              <a:buFont typeface="Arial"/>
              <a:buNone/>
            </a:pPr>
            <a:r>
              <a:t/>
            </a:r>
            <a:endParaRPr b="1" sz="2000">
              <a:latin typeface="Calibri"/>
              <a:ea typeface="Calibri"/>
              <a:cs typeface="Calibri"/>
              <a:sym typeface="Calibri"/>
            </a:endParaRPr>
          </a:p>
          <a:p>
            <a:pPr indent="-133940" lvl="0" marL="133940" rtl="0" algn="l">
              <a:lnSpc>
                <a:spcPct val="100000"/>
              </a:lnSpc>
              <a:spcBef>
                <a:spcPts val="0"/>
              </a:spcBef>
              <a:spcAft>
                <a:spcPts val="0"/>
              </a:spcAft>
              <a:buSzPts val="800"/>
              <a:buFont typeface="Calibri"/>
              <a:buChar char="•"/>
            </a:pPr>
            <a:r>
              <a:rPr b="1" lang="en-US" sz="2000">
                <a:latin typeface="Calibri"/>
                <a:ea typeface="Calibri"/>
                <a:cs typeface="Calibri"/>
                <a:sym typeface="Calibri"/>
              </a:rPr>
              <a:t>Typical South-Asian diet tends to be high in sugar, refined grains, and fatty foods</a:t>
            </a:r>
            <a:endParaRPr/>
          </a:p>
        </p:txBody>
      </p:sp>
      <p:pic>
        <p:nvPicPr>
          <p:cNvPr descr="Image" id="287" name="Google Shape;287;p26"/>
          <p:cNvPicPr preferRelativeResize="0"/>
          <p:nvPr/>
        </p:nvPicPr>
        <p:blipFill rotWithShape="1">
          <a:blip r:embed="rId3">
            <a:alphaModFix/>
          </a:blip>
          <a:srcRect b="0" l="0" r="0" t="0"/>
          <a:stretch/>
        </p:blipFill>
        <p:spPr>
          <a:xfrm>
            <a:off x="4816628" y="3840479"/>
            <a:ext cx="3595852" cy="2033481"/>
          </a:xfrm>
          <a:prstGeom prst="rect">
            <a:avLst/>
          </a:prstGeom>
          <a:noFill/>
          <a:ln>
            <a:noFill/>
          </a:ln>
        </p:spPr>
      </p:pic>
      <p:pic>
        <p:nvPicPr>
          <p:cNvPr id="288" name="Google Shape;288;p26"/>
          <p:cNvPicPr preferRelativeResize="0"/>
          <p:nvPr/>
        </p:nvPicPr>
        <p:blipFill rotWithShape="1">
          <a:blip r:embed="rId4">
            <a:alphaModFix/>
          </a:blip>
          <a:srcRect b="0" l="0" r="0" t="0"/>
          <a:stretch/>
        </p:blipFill>
        <p:spPr>
          <a:xfrm>
            <a:off x="4918228" y="1981201"/>
            <a:ext cx="3434080" cy="1717040"/>
          </a:xfrm>
          <a:prstGeom prst="rect">
            <a:avLst/>
          </a:prstGeom>
          <a:noFill/>
          <a:ln>
            <a:noFill/>
          </a:ln>
        </p:spPr>
      </p:pic>
    </p:spTree>
  </p:cSld>
  <p:clrMapOvr>
    <a:masterClrMapping/>
  </p:clrMapOvr>
  <mc:AlternateContent>
    <mc:Choice Requires="p14">
      <p:transition spd="slow" p14:dur="1500">
        <p14:prism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7"/>
          <p:cNvSpPr txBox="1"/>
          <p:nvPr>
            <p:ph type="title"/>
          </p:nvPr>
        </p:nvSpPr>
        <p:spPr>
          <a:xfrm>
            <a:off x="492403" y="1080734"/>
            <a:ext cx="7590234" cy="973686"/>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SzPts val="2400"/>
              <a:buFont typeface="Calibri"/>
              <a:buNone/>
            </a:pPr>
            <a:r>
              <a:rPr b="1" lang="en-US" sz="2400">
                <a:latin typeface="Calibri"/>
                <a:ea typeface="Calibri"/>
                <a:cs typeface="Calibri"/>
                <a:sym typeface="Calibri"/>
              </a:rPr>
              <a:t>Why are we a High-Risk Group: </a:t>
            </a:r>
            <a:r>
              <a:rPr b="1" lang="en-US" sz="2400">
                <a:solidFill>
                  <a:schemeClr val="accent5"/>
                </a:solidFill>
                <a:latin typeface="Calibri"/>
                <a:ea typeface="Calibri"/>
                <a:cs typeface="Calibri"/>
                <a:sym typeface="Calibri"/>
              </a:rPr>
              <a:t>Pre-Diabetes</a:t>
            </a:r>
            <a:endParaRPr/>
          </a:p>
        </p:txBody>
      </p:sp>
      <p:sp>
        <p:nvSpPr>
          <p:cNvPr id="294" name="Google Shape;294;p27"/>
          <p:cNvSpPr txBox="1"/>
          <p:nvPr>
            <p:ph idx="1" type="body"/>
          </p:nvPr>
        </p:nvSpPr>
        <p:spPr>
          <a:xfrm>
            <a:off x="567988" y="1841251"/>
            <a:ext cx="3795117" cy="4018359"/>
          </a:xfrm>
          <a:prstGeom prst="rect">
            <a:avLst/>
          </a:prstGeom>
          <a:noFill/>
          <a:ln>
            <a:noFill/>
          </a:ln>
        </p:spPr>
        <p:txBody>
          <a:bodyPr anchorCtr="0" anchor="ctr" bIns="50800" lIns="50800" spcFirstLastPara="1" rIns="50800" wrap="square" tIns="50800">
            <a:normAutofit/>
          </a:bodyPr>
          <a:lstStyle/>
          <a:p>
            <a:pPr indent="-133940" lvl="0" marL="133940" rtl="0" algn="l">
              <a:lnSpc>
                <a:spcPct val="100000"/>
              </a:lnSpc>
              <a:spcBef>
                <a:spcPts val="0"/>
              </a:spcBef>
              <a:spcAft>
                <a:spcPts val="0"/>
              </a:spcAft>
              <a:buSzPts val="800"/>
              <a:buFont typeface="Arial"/>
              <a:buChar char="•"/>
            </a:pPr>
            <a:r>
              <a:rPr b="1" lang="en-US" sz="2000"/>
              <a:t>Pre-Diabetic</a:t>
            </a:r>
            <a:r>
              <a:rPr lang="en-US" sz="2000"/>
              <a:t>. An alarming number of South Asians appear to be </a:t>
            </a:r>
            <a:r>
              <a:rPr b="1" lang="en-US" sz="2000" u="sng">
                <a:solidFill>
                  <a:schemeClr val="hlink"/>
                </a:solidFill>
                <a:hlinkClick r:id="rId3"/>
              </a:rPr>
              <a:t>insulin resistant</a:t>
            </a:r>
            <a:r>
              <a:rPr lang="en-US" sz="2000"/>
              <a:t>, a pre-diabetic condition in which the body does not process insulin efficiently</a:t>
            </a:r>
            <a:endParaRPr/>
          </a:p>
          <a:p>
            <a:pPr indent="-83139" lvl="0" marL="133940" rtl="0" algn="l">
              <a:lnSpc>
                <a:spcPct val="100000"/>
              </a:lnSpc>
              <a:spcBef>
                <a:spcPts val="0"/>
              </a:spcBef>
              <a:spcAft>
                <a:spcPts val="0"/>
              </a:spcAft>
              <a:buSzPts val="800"/>
              <a:buFont typeface="Arial"/>
              <a:buNone/>
            </a:pPr>
            <a:r>
              <a:t/>
            </a:r>
            <a:endParaRPr sz="2000"/>
          </a:p>
          <a:p>
            <a:pPr indent="-133940" lvl="0" marL="133940" rtl="0" algn="l">
              <a:lnSpc>
                <a:spcPct val="100000"/>
              </a:lnSpc>
              <a:spcBef>
                <a:spcPts val="0"/>
              </a:spcBef>
              <a:spcAft>
                <a:spcPts val="0"/>
              </a:spcAft>
              <a:buSzPts val="800"/>
              <a:buFont typeface="Arial"/>
              <a:buChar char="•"/>
            </a:pPr>
            <a:r>
              <a:rPr b="1" lang="en-US" sz="2000"/>
              <a:t>Insulin-resistant and diabetic</a:t>
            </a:r>
            <a:r>
              <a:rPr lang="en-US" sz="2000"/>
              <a:t> patients are at </a:t>
            </a:r>
            <a:r>
              <a:rPr b="1" lang="en-US" sz="2000"/>
              <a:t>EQUAL HIGH RISK </a:t>
            </a:r>
            <a:r>
              <a:rPr lang="en-US" sz="2000"/>
              <a:t>for heart disease</a:t>
            </a:r>
            <a:endParaRPr/>
          </a:p>
        </p:txBody>
      </p:sp>
      <p:pic>
        <p:nvPicPr>
          <p:cNvPr descr="Image" id="295" name="Google Shape;295;p27"/>
          <p:cNvPicPr preferRelativeResize="0"/>
          <p:nvPr/>
        </p:nvPicPr>
        <p:blipFill rotWithShape="1">
          <a:blip r:embed="rId4">
            <a:alphaModFix/>
          </a:blip>
          <a:srcRect b="0" l="0" r="0" t="0"/>
          <a:stretch/>
        </p:blipFill>
        <p:spPr>
          <a:xfrm>
            <a:off x="5182891" y="2238570"/>
            <a:ext cx="3143586" cy="3436889"/>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8"/>
          <p:cNvSpPr txBox="1"/>
          <p:nvPr>
            <p:ph type="title"/>
          </p:nvPr>
        </p:nvSpPr>
        <p:spPr>
          <a:xfrm>
            <a:off x="451763" y="737116"/>
            <a:ext cx="7590234" cy="1660922"/>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SzPts val="2400"/>
              <a:buFont typeface="Calibri"/>
              <a:buNone/>
            </a:pPr>
            <a:r>
              <a:rPr b="1" lang="en-US" sz="2400">
                <a:latin typeface="Calibri"/>
                <a:ea typeface="Calibri"/>
                <a:cs typeface="Calibri"/>
                <a:sym typeface="Calibri"/>
              </a:rPr>
              <a:t>Why are we a High-Risk Group: </a:t>
            </a:r>
            <a:r>
              <a:rPr b="1" lang="en-US" sz="2400">
                <a:solidFill>
                  <a:schemeClr val="accent5"/>
                </a:solidFill>
                <a:latin typeface="Calibri"/>
                <a:ea typeface="Calibri"/>
                <a:cs typeface="Calibri"/>
                <a:sym typeface="Calibri"/>
              </a:rPr>
              <a:t>Thin Fat Syndrome</a:t>
            </a:r>
            <a:endParaRPr/>
          </a:p>
        </p:txBody>
      </p:sp>
      <p:sp>
        <p:nvSpPr>
          <p:cNvPr id="301" name="Google Shape;301;p28"/>
          <p:cNvSpPr txBox="1"/>
          <p:nvPr>
            <p:ph idx="1" type="body"/>
          </p:nvPr>
        </p:nvSpPr>
        <p:spPr>
          <a:xfrm>
            <a:off x="279042" y="1800628"/>
            <a:ext cx="4475837" cy="4018359"/>
          </a:xfrm>
          <a:prstGeom prst="rect">
            <a:avLst/>
          </a:prstGeom>
          <a:noFill/>
          <a:ln>
            <a:noFill/>
          </a:ln>
        </p:spPr>
        <p:txBody>
          <a:bodyPr anchorCtr="0" anchor="ctr" bIns="50800" lIns="50800" spcFirstLastPara="1" rIns="50800" wrap="square" tIns="50800">
            <a:noAutofit/>
          </a:bodyPr>
          <a:lstStyle/>
          <a:p>
            <a:pPr indent="-133941" lvl="0" marL="133941" rtl="0" algn="l">
              <a:lnSpc>
                <a:spcPct val="100000"/>
              </a:lnSpc>
              <a:spcBef>
                <a:spcPts val="0"/>
              </a:spcBef>
              <a:spcAft>
                <a:spcPts val="0"/>
              </a:spcAft>
              <a:buSzPts val="800"/>
              <a:buFont typeface="Arial"/>
              <a:buChar char="•"/>
            </a:pPr>
            <a:r>
              <a:rPr b="1" lang="en-US" sz="2000"/>
              <a:t>THIN FAT SYNDROME</a:t>
            </a:r>
            <a:r>
              <a:rPr lang="en-US" sz="2000"/>
              <a:t>. Body mass index (BMI) in South Asians often falls into a </a:t>
            </a:r>
            <a:r>
              <a:rPr b="1" lang="en-US" sz="2000"/>
              <a:t>Thin-fat syndrome</a:t>
            </a:r>
            <a:endParaRPr/>
          </a:p>
          <a:p>
            <a:pPr indent="-83141" lvl="0" marL="133941" rtl="0" algn="l">
              <a:lnSpc>
                <a:spcPct val="100000"/>
              </a:lnSpc>
              <a:spcBef>
                <a:spcPts val="0"/>
              </a:spcBef>
              <a:spcAft>
                <a:spcPts val="0"/>
              </a:spcAft>
              <a:buSzPts val="800"/>
              <a:buFont typeface="Arial"/>
              <a:buNone/>
            </a:pPr>
            <a:r>
              <a:t/>
            </a:r>
            <a:endParaRPr b="1" sz="2000"/>
          </a:p>
          <a:p>
            <a:pPr indent="-133941" lvl="0" marL="133941" rtl="0" algn="l">
              <a:lnSpc>
                <a:spcPct val="100000"/>
              </a:lnSpc>
              <a:spcBef>
                <a:spcPts val="0"/>
              </a:spcBef>
              <a:spcAft>
                <a:spcPts val="0"/>
              </a:spcAft>
              <a:buSzPts val="800"/>
              <a:buFont typeface="Arial"/>
              <a:buChar char="•"/>
            </a:pPr>
            <a:r>
              <a:rPr lang="en-US" sz="2000"/>
              <a:t>People may have an acceptable </a:t>
            </a:r>
            <a:r>
              <a:rPr b="1" lang="en-US" sz="2000"/>
              <a:t>BMI (25 or less)</a:t>
            </a:r>
            <a:r>
              <a:rPr lang="en-US" sz="2000"/>
              <a:t>, but they also carry more of their</a:t>
            </a:r>
            <a:r>
              <a:rPr b="1" lang="en-US" sz="2000"/>
              <a:t> weight in their abdomen</a:t>
            </a:r>
            <a:r>
              <a:rPr lang="en-US" sz="2000"/>
              <a:t> and that</a:t>
            </a:r>
            <a:r>
              <a:rPr b="1" lang="en-US" sz="2000"/>
              <a:t> visceral fat</a:t>
            </a:r>
            <a:r>
              <a:rPr lang="en-US" sz="2000"/>
              <a:t> is more likely to lead to a cardiovascular event (Heart Attack etc.)</a:t>
            </a:r>
            <a:endParaRPr/>
          </a:p>
        </p:txBody>
      </p:sp>
      <p:pic>
        <p:nvPicPr>
          <p:cNvPr descr="Image" id="302" name="Google Shape;302;p28"/>
          <p:cNvPicPr preferRelativeResize="0"/>
          <p:nvPr/>
        </p:nvPicPr>
        <p:blipFill rotWithShape="1">
          <a:blip r:embed="rId3">
            <a:alphaModFix/>
          </a:blip>
          <a:srcRect b="0" l="0" r="0" t="0"/>
          <a:stretch/>
        </p:blipFill>
        <p:spPr>
          <a:xfrm>
            <a:off x="5016697" y="2805986"/>
            <a:ext cx="3736141" cy="1816622"/>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9"/>
          <p:cNvSpPr txBox="1"/>
          <p:nvPr>
            <p:ph type="title"/>
          </p:nvPr>
        </p:nvSpPr>
        <p:spPr>
          <a:xfrm>
            <a:off x="736243" y="1013876"/>
            <a:ext cx="7590234" cy="1176626"/>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SzPts val="2400"/>
              <a:buFont typeface="Calibri"/>
              <a:buNone/>
            </a:pPr>
            <a:r>
              <a:rPr b="1" lang="en-US" sz="2400">
                <a:latin typeface="Calibri"/>
                <a:ea typeface="Calibri"/>
                <a:cs typeface="Calibri"/>
                <a:sym typeface="Calibri"/>
              </a:rPr>
              <a:t>Why are we a High-Risk Group: </a:t>
            </a:r>
            <a:r>
              <a:rPr b="1" lang="en-US" sz="2400">
                <a:solidFill>
                  <a:schemeClr val="accent5"/>
                </a:solidFill>
                <a:latin typeface="Calibri"/>
                <a:ea typeface="Calibri"/>
                <a:cs typeface="Calibri"/>
                <a:sym typeface="Calibri"/>
              </a:rPr>
              <a:t>Metabolic Syndrome</a:t>
            </a:r>
            <a:endParaRPr/>
          </a:p>
        </p:txBody>
      </p:sp>
      <p:sp>
        <p:nvSpPr>
          <p:cNvPr id="308" name="Google Shape;308;p29"/>
          <p:cNvSpPr txBox="1"/>
          <p:nvPr>
            <p:ph idx="1" type="body"/>
          </p:nvPr>
        </p:nvSpPr>
        <p:spPr>
          <a:xfrm>
            <a:off x="235068" y="1680551"/>
            <a:ext cx="4601092" cy="4397837"/>
          </a:xfrm>
          <a:prstGeom prst="rect">
            <a:avLst/>
          </a:prstGeom>
          <a:noFill/>
          <a:ln>
            <a:noFill/>
          </a:ln>
        </p:spPr>
        <p:txBody>
          <a:bodyPr anchorCtr="0" anchor="ctr" bIns="50800" lIns="50800" spcFirstLastPara="1" rIns="50800" wrap="square" tIns="50800">
            <a:normAutofit fontScale="70000" lnSpcReduction="20000"/>
          </a:bodyPr>
          <a:lstStyle/>
          <a:p>
            <a:pPr indent="-56810" lvl="0" marL="101794" rtl="0" algn="l">
              <a:lnSpc>
                <a:spcPct val="100000"/>
              </a:lnSpc>
              <a:spcBef>
                <a:spcPts val="0"/>
              </a:spcBef>
              <a:spcAft>
                <a:spcPts val="0"/>
              </a:spcAft>
              <a:buSzPct val="40000"/>
              <a:buFont typeface="Arial"/>
              <a:buNone/>
            </a:pPr>
            <a:r>
              <a:t/>
            </a:r>
            <a:endParaRPr/>
          </a:p>
          <a:p>
            <a:pPr indent="-101794" lvl="0" marL="101794" rtl="0" algn="l">
              <a:lnSpc>
                <a:spcPct val="100000"/>
              </a:lnSpc>
              <a:spcBef>
                <a:spcPts val="0"/>
              </a:spcBef>
              <a:spcAft>
                <a:spcPts val="0"/>
              </a:spcAft>
              <a:buSzPct val="34768"/>
              <a:buFont typeface="Arial"/>
              <a:buChar char="•"/>
            </a:pPr>
            <a:r>
              <a:rPr lang="en-US"/>
              <a:t>More than </a:t>
            </a:r>
            <a:r>
              <a:rPr b="1" lang="en-US"/>
              <a:t>1/3rd of South Asian men and 17% of South Asian women</a:t>
            </a:r>
            <a:r>
              <a:rPr lang="en-US"/>
              <a:t> have metabolic syndrome;</a:t>
            </a:r>
            <a:endParaRPr/>
          </a:p>
          <a:p>
            <a:pPr indent="-56810" lvl="0" marL="101794" rtl="0" algn="l">
              <a:lnSpc>
                <a:spcPct val="100000"/>
              </a:lnSpc>
              <a:spcBef>
                <a:spcPts val="0"/>
              </a:spcBef>
              <a:spcAft>
                <a:spcPts val="0"/>
              </a:spcAft>
              <a:buSzPct val="40000"/>
              <a:buFont typeface="Arial"/>
              <a:buNone/>
            </a:pPr>
            <a:r>
              <a:t/>
            </a:r>
            <a:endParaRPr/>
          </a:p>
          <a:p>
            <a:pPr indent="-101794" lvl="0" marL="101794" rtl="0" algn="l">
              <a:lnSpc>
                <a:spcPct val="100000"/>
              </a:lnSpc>
              <a:spcBef>
                <a:spcPts val="0"/>
              </a:spcBef>
              <a:spcAft>
                <a:spcPts val="0"/>
              </a:spcAft>
              <a:buSzPct val="34768"/>
              <a:buFont typeface="Arial"/>
              <a:buChar char="•"/>
            </a:pPr>
            <a:r>
              <a:rPr b="1" lang="en-US"/>
              <a:t>Metabolic syndrome is a cluster of conditions</a:t>
            </a:r>
            <a:br>
              <a:rPr lang="en-US"/>
            </a:br>
            <a:endParaRPr>
              <a:solidFill>
                <a:srgbClr val="A23B26"/>
              </a:solidFill>
            </a:endParaRPr>
          </a:p>
          <a:p>
            <a:pPr indent="-169658" lvl="0" marL="244308" rtl="0" algn="l">
              <a:lnSpc>
                <a:spcPct val="100000"/>
              </a:lnSpc>
              <a:spcBef>
                <a:spcPts val="0"/>
              </a:spcBef>
              <a:spcAft>
                <a:spcPts val="0"/>
              </a:spcAft>
              <a:buClr>
                <a:srgbClr val="4D4F53"/>
              </a:buClr>
              <a:buSzPct val="69537"/>
              <a:buFont typeface="Helvetica Neue"/>
              <a:buChar char="•"/>
            </a:pPr>
            <a:r>
              <a:rPr lang="en-US">
                <a:solidFill>
                  <a:schemeClr val="lt1"/>
                </a:solidFill>
              </a:rPr>
              <a:t>High blood pressure</a:t>
            </a:r>
            <a:br>
              <a:rPr lang="en-US">
                <a:solidFill>
                  <a:schemeClr val="lt1"/>
                </a:solidFill>
              </a:rPr>
            </a:br>
            <a:endParaRPr>
              <a:solidFill>
                <a:schemeClr val="lt1"/>
              </a:solidFill>
            </a:endParaRPr>
          </a:p>
          <a:p>
            <a:pPr indent="-169658" lvl="0" marL="244308" rtl="0" algn="l">
              <a:lnSpc>
                <a:spcPct val="100000"/>
              </a:lnSpc>
              <a:spcBef>
                <a:spcPts val="0"/>
              </a:spcBef>
              <a:spcAft>
                <a:spcPts val="0"/>
              </a:spcAft>
              <a:buClr>
                <a:srgbClr val="4D4F53"/>
              </a:buClr>
              <a:buSzPct val="69537"/>
              <a:buFont typeface="Helvetica Neue"/>
              <a:buChar char="•"/>
            </a:pPr>
            <a:r>
              <a:rPr lang="en-US">
                <a:solidFill>
                  <a:schemeClr val="lt1"/>
                </a:solidFill>
              </a:rPr>
              <a:t>High blood sugar levels</a:t>
            </a:r>
            <a:br>
              <a:rPr lang="en-US">
                <a:solidFill>
                  <a:schemeClr val="lt1"/>
                </a:solidFill>
              </a:rPr>
            </a:br>
            <a:endParaRPr>
              <a:solidFill>
                <a:schemeClr val="lt1"/>
              </a:solidFill>
            </a:endParaRPr>
          </a:p>
          <a:p>
            <a:pPr indent="-169658" lvl="0" marL="244308" rtl="0" algn="l">
              <a:lnSpc>
                <a:spcPct val="100000"/>
              </a:lnSpc>
              <a:spcBef>
                <a:spcPts val="0"/>
              </a:spcBef>
              <a:spcAft>
                <a:spcPts val="0"/>
              </a:spcAft>
              <a:buClr>
                <a:srgbClr val="4D4F53"/>
              </a:buClr>
              <a:buSzPct val="69537"/>
              <a:buFont typeface="Helvetica Neue"/>
              <a:buChar char="•"/>
            </a:pPr>
            <a:r>
              <a:rPr lang="en-US">
                <a:solidFill>
                  <a:schemeClr val="lt1"/>
                </a:solidFill>
              </a:rPr>
              <a:t>Excess body fat around the waist</a:t>
            </a:r>
            <a:br>
              <a:rPr lang="en-US">
                <a:solidFill>
                  <a:schemeClr val="lt1"/>
                </a:solidFill>
              </a:rPr>
            </a:br>
            <a:endParaRPr>
              <a:solidFill>
                <a:schemeClr val="lt1"/>
              </a:solidFill>
            </a:endParaRPr>
          </a:p>
          <a:p>
            <a:pPr indent="-169658" lvl="0" marL="244308" rtl="0" algn="l">
              <a:lnSpc>
                <a:spcPct val="100000"/>
              </a:lnSpc>
              <a:spcBef>
                <a:spcPts val="0"/>
              </a:spcBef>
              <a:spcAft>
                <a:spcPts val="0"/>
              </a:spcAft>
              <a:buClr>
                <a:srgbClr val="4D4F53"/>
              </a:buClr>
              <a:buSzPct val="69537"/>
              <a:buFont typeface="Helvetica Neue"/>
              <a:buChar char="•"/>
            </a:pPr>
            <a:r>
              <a:rPr lang="en-US">
                <a:solidFill>
                  <a:schemeClr val="lt1"/>
                </a:solidFill>
              </a:rPr>
              <a:t>Abnormal cholesterol levels that increase the risk of heart disease, stroke and diabetes</a:t>
            </a:r>
            <a:br>
              <a:rPr lang="en-US">
                <a:solidFill>
                  <a:schemeClr val="lt1"/>
                </a:solidFill>
              </a:rPr>
            </a:br>
            <a:endParaRPr>
              <a:solidFill>
                <a:schemeClr val="lt1"/>
              </a:solidFill>
            </a:endParaRPr>
          </a:p>
          <a:p>
            <a:pPr indent="-169658" lvl="0" marL="244308" rtl="0" algn="l">
              <a:lnSpc>
                <a:spcPct val="100000"/>
              </a:lnSpc>
              <a:spcBef>
                <a:spcPts val="0"/>
              </a:spcBef>
              <a:spcAft>
                <a:spcPts val="0"/>
              </a:spcAft>
              <a:buClr>
                <a:srgbClr val="4D4F53"/>
              </a:buClr>
              <a:buSzPct val="69537"/>
              <a:buFont typeface="Helvetica Neue"/>
              <a:buChar char="•"/>
            </a:pPr>
            <a:r>
              <a:rPr lang="en-US">
                <a:solidFill>
                  <a:schemeClr val="lt1"/>
                </a:solidFill>
              </a:rPr>
              <a:t>If more than one of these conditions occur in combination, the risk is even greater</a:t>
            </a:r>
            <a:br>
              <a:rPr lang="en-US"/>
            </a:br>
            <a:endParaRPr/>
          </a:p>
        </p:txBody>
      </p:sp>
      <p:pic>
        <p:nvPicPr>
          <p:cNvPr descr="Image" id="309" name="Google Shape;309;p29"/>
          <p:cNvPicPr preferRelativeResize="0"/>
          <p:nvPr/>
        </p:nvPicPr>
        <p:blipFill rotWithShape="1">
          <a:blip r:embed="rId3">
            <a:alphaModFix/>
          </a:blip>
          <a:srcRect b="0" l="0" r="0" t="0"/>
          <a:stretch/>
        </p:blipFill>
        <p:spPr>
          <a:xfrm>
            <a:off x="5058341" y="2190502"/>
            <a:ext cx="3486219" cy="3474151"/>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3413926" y="332105"/>
            <a:ext cx="5562602" cy="511628"/>
          </a:xfrm>
          <a:prstGeom prst="rect">
            <a:avLst/>
          </a:prstGeom>
          <a:noFill/>
          <a:ln>
            <a:noFill/>
          </a:ln>
        </p:spPr>
        <p:txBody>
          <a:bodyPr anchorCtr="0" anchor="ctr" bIns="45700" lIns="45700" spcFirstLastPara="1" rIns="45700" wrap="square" tIns="45700">
            <a:normAutofit fontScale="90000"/>
          </a:bodyPr>
          <a:lstStyle/>
          <a:p>
            <a:pPr indent="0" lvl="0" marL="0" marR="0" rtl="0" algn="l">
              <a:lnSpc>
                <a:spcPct val="100000"/>
              </a:lnSpc>
              <a:spcBef>
                <a:spcPts val="0"/>
              </a:spcBef>
              <a:spcAft>
                <a:spcPts val="0"/>
              </a:spcAft>
              <a:buClr>
                <a:srgbClr val="FFFFFF"/>
              </a:buClr>
              <a:buSzPct val="1000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09" name="Google Shape;109;p3"/>
          <p:cNvSpPr txBox="1"/>
          <p:nvPr/>
        </p:nvSpPr>
        <p:spPr>
          <a:xfrm>
            <a:off x="167472" y="1448599"/>
            <a:ext cx="4110238" cy="1569656"/>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Observe Prayer at the declining and paling of the sun on to the darkness of the night, and the recitation </a:t>
            </a:r>
            <a:r>
              <a:rPr b="0" i="1" lang="en-US" sz="1600" u="none" cap="none" strike="noStrike">
                <a:solidFill>
                  <a:schemeClr val="dk1"/>
                </a:solidFill>
                <a:latin typeface="Verdana"/>
                <a:ea typeface="Verdana"/>
                <a:cs typeface="Verdana"/>
                <a:sym typeface="Verdana"/>
              </a:rPr>
              <a:t>of the Qur</a:t>
            </a:r>
            <a:r>
              <a:rPr b="0" i="0" lang="en-US" sz="1600" u="none" cap="none" strike="noStrike">
                <a:solidFill>
                  <a:schemeClr val="dk1"/>
                </a:solidFill>
                <a:latin typeface="Verdana"/>
                <a:ea typeface="Verdana"/>
                <a:cs typeface="Verdana"/>
                <a:sym typeface="Verdana"/>
              </a:rPr>
              <a:t>’</a:t>
            </a:r>
            <a:r>
              <a:rPr b="0" i="1" lang="en-US" sz="1600" u="none" cap="none" strike="noStrike">
                <a:solidFill>
                  <a:schemeClr val="dk1"/>
                </a:solidFill>
                <a:latin typeface="Verdana"/>
                <a:ea typeface="Verdana"/>
                <a:cs typeface="Verdana"/>
                <a:sym typeface="Verdana"/>
              </a:rPr>
              <a:t>an in Prayer </a:t>
            </a:r>
            <a:r>
              <a:rPr b="0" i="0" lang="en-US" sz="1600" u="none" cap="none" strike="noStrike">
                <a:solidFill>
                  <a:schemeClr val="dk1"/>
                </a:solidFill>
                <a:latin typeface="Verdana"/>
                <a:ea typeface="Verdana"/>
                <a:cs typeface="Verdana"/>
                <a:sym typeface="Verdana"/>
              </a:rPr>
              <a:t>at dawn. Verily, the recitation </a:t>
            </a:r>
            <a:r>
              <a:rPr b="0" i="1" lang="en-US" sz="1600" u="none" cap="none" strike="noStrike">
                <a:solidFill>
                  <a:schemeClr val="dk1"/>
                </a:solidFill>
                <a:latin typeface="Verdana"/>
                <a:ea typeface="Verdana"/>
                <a:cs typeface="Verdana"/>
                <a:sym typeface="Verdana"/>
              </a:rPr>
              <a:t>of the Qur</a:t>
            </a:r>
            <a:r>
              <a:rPr b="0" i="0" lang="en-US" sz="1600" u="none" cap="none" strike="noStrike">
                <a:solidFill>
                  <a:schemeClr val="dk1"/>
                </a:solidFill>
                <a:latin typeface="Verdana"/>
                <a:ea typeface="Verdana"/>
                <a:cs typeface="Verdana"/>
                <a:sym typeface="Verdana"/>
              </a:rPr>
              <a:t>’</a:t>
            </a:r>
            <a:r>
              <a:rPr b="0" i="1" lang="en-US" sz="1600" u="none" cap="none" strike="noStrike">
                <a:solidFill>
                  <a:schemeClr val="dk1"/>
                </a:solidFill>
                <a:latin typeface="Verdana"/>
                <a:ea typeface="Verdana"/>
                <a:cs typeface="Verdana"/>
                <a:sym typeface="Verdana"/>
              </a:rPr>
              <a:t>an </a:t>
            </a:r>
            <a:r>
              <a:rPr b="0" i="0" lang="en-US" sz="1600" u="none" cap="none" strike="noStrike">
                <a:solidFill>
                  <a:schemeClr val="dk1"/>
                </a:solidFill>
                <a:latin typeface="Verdana"/>
                <a:ea typeface="Verdana"/>
                <a:cs typeface="Verdana"/>
                <a:sym typeface="Verdana"/>
              </a:rPr>
              <a:t>at dawn is </a:t>
            </a:r>
            <a:r>
              <a:rPr b="0" i="1" lang="en-US" sz="1600" u="none" cap="none" strike="noStrike">
                <a:solidFill>
                  <a:schemeClr val="dk1"/>
                </a:solidFill>
                <a:latin typeface="Verdana"/>
                <a:ea typeface="Verdana"/>
                <a:cs typeface="Verdana"/>
                <a:sym typeface="Verdana"/>
              </a:rPr>
              <a:t>specially </a:t>
            </a:r>
            <a:r>
              <a:rPr b="0" i="0" lang="en-US" sz="1600" u="none" cap="none" strike="noStrike">
                <a:solidFill>
                  <a:schemeClr val="dk1"/>
                </a:solidFill>
                <a:latin typeface="Verdana"/>
                <a:ea typeface="Verdana"/>
                <a:cs typeface="Verdana"/>
                <a:sym typeface="Verdana"/>
              </a:rPr>
              <a:t>acceptable</a:t>
            </a:r>
            <a:r>
              <a:rPr b="0" i="1" lang="en-US" sz="1600" u="none" cap="none" strike="noStrike">
                <a:solidFill>
                  <a:schemeClr val="dk1"/>
                </a:solidFill>
                <a:latin typeface="Verdana"/>
                <a:ea typeface="Verdana"/>
                <a:cs typeface="Verdana"/>
                <a:sym typeface="Verdana"/>
              </a:rPr>
              <a:t> to God (17:79)</a:t>
            </a:r>
            <a:endParaRPr b="0" i="1" sz="1800" u="none" cap="none" strike="noStrike">
              <a:solidFill>
                <a:schemeClr val="dk1"/>
              </a:solidFill>
              <a:latin typeface="Calibri"/>
              <a:ea typeface="Calibri"/>
              <a:cs typeface="Calibri"/>
              <a:sym typeface="Calibri"/>
            </a:endParaRPr>
          </a:p>
        </p:txBody>
      </p:sp>
      <p:sp>
        <p:nvSpPr>
          <p:cNvPr id="110" name="Google Shape;110;p3"/>
          <p:cNvSpPr txBox="1"/>
          <p:nvPr/>
        </p:nvSpPr>
        <p:spPr>
          <a:xfrm>
            <a:off x="167473" y="3775485"/>
            <a:ext cx="4110238" cy="1323435"/>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And wake up for it (the Qur’an) in </a:t>
            </a:r>
            <a:r>
              <a:rPr b="0" i="1" lang="en-US" sz="1600" u="none" cap="none" strike="noStrike">
                <a:solidFill>
                  <a:schemeClr val="dk1"/>
                </a:solidFill>
                <a:latin typeface="Verdana"/>
                <a:ea typeface="Verdana"/>
                <a:cs typeface="Verdana"/>
                <a:sym typeface="Verdana"/>
              </a:rPr>
              <a:t>the latter part of </a:t>
            </a:r>
            <a:r>
              <a:rPr b="0" i="0" lang="en-US" sz="1600" u="none" cap="none" strike="noStrike">
                <a:solidFill>
                  <a:schemeClr val="dk1"/>
                </a:solidFill>
                <a:latin typeface="Verdana"/>
                <a:ea typeface="Verdana"/>
                <a:cs typeface="Verdana"/>
                <a:sym typeface="Verdana"/>
              </a:rPr>
              <a:t>the night as a supererogatory service for thee. It may be that thy Lord will raise thee to an exalted station. (17:80)</a:t>
            </a:r>
            <a:endParaRPr/>
          </a:p>
        </p:txBody>
      </p:sp>
      <p:pic>
        <p:nvPicPr>
          <p:cNvPr descr="Text&#10;&#10;Description automatically generated" id="111" name="Google Shape;111;p3"/>
          <p:cNvPicPr preferRelativeResize="0"/>
          <p:nvPr/>
        </p:nvPicPr>
        <p:blipFill rotWithShape="1">
          <a:blip r:embed="rId3">
            <a:alphaModFix/>
          </a:blip>
          <a:srcRect b="0" l="0" r="0" t="0"/>
          <a:stretch/>
        </p:blipFill>
        <p:spPr>
          <a:xfrm>
            <a:off x="4139310" y="1590077"/>
            <a:ext cx="5004684" cy="1185779"/>
          </a:xfrm>
          <a:prstGeom prst="rect">
            <a:avLst/>
          </a:prstGeom>
          <a:noFill/>
          <a:ln>
            <a:noFill/>
          </a:ln>
        </p:spPr>
      </p:pic>
      <p:pic>
        <p:nvPicPr>
          <p:cNvPr descr="Text, letter&#10;&#10;Description automatically generated" id="112" name="Google Shape;112;p3"/>
          <p:cNvPicPr preferRelativeResize="0"/>
          <p:nvPr/>
        </p:nvPicPr>
        <p:blipFill rotWithShape="1">
          <a:blip r:embed="rId4">
            <a:alphaModFix/>
          </a:blip>
          <a:srcRect b="0" l="0" r="0" t="0"/>
          <a:stretch/>
        </p:blipFill>
        <p:spPr>
          <a:xfrm>
            <a:off x="4343650" y="3775485"/>
            <a:ext cx="4800345" cy="102245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0"/>
          <p:cNvSpPr txBox="1"/>
          <p:nvPr>
            <p:ph type="title"/>
          </p:nvPr>
        </p:nvSpPr>
        <p:spPr>
          <a:xfrm>
            <a:off x="776883" y="939439"/>
            <a:ext cx="7590234" cy="1053076"/>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SzPts val="2400"/>
              <a:buFont typeface="Calibri"/>
              <a:buNone/>
            </a:pPr>
            <a:r>
              <a:rPr b="1" i="0" lang="en-US" sz="2400" u="none" cap="none" strike="noStrike">
                <a:solidFill>
                  <a:srgbClr val="0433FF"/>
                </a:solidFill>
                <a:latin typeface="Calibri"/>
                <a:ea typeface="Calibri"/>
                <a:cs typeface="Calibri"/>
                <a:sym typeface="Calibri"/>
              </a:rPr>
              <a:t>What can I do to Reduce My Risk</a:t>
            </a:r>
            <a:endParaRPr/>
          </a:p>
        </p:txBody>
      </p:sp>
      <p:sp>
        <p:nvSpPr>
          <p:cNvPr id="315" name="Google Shape;315;p30"/>
          <p:cNvSpPr txBox="1"/>
          <p:nvPr>
            <p:ph idx="1" type="body"/>
          </p:nvPr>
        </p:nvSpPr>
        <p:spPr>
          <a:xfrm>
            <a:off x="271601" y="1740059"/>
            <a:ext cx="8600797" cy="4018359"/>
          </a:xfrm>
          <a:prstGeom prst="rect">
            <a:avLst/>
          </a:prstGeom>
          <a:noFill/>
          <a:ln>
            <a:noFill/>
          </a:ln>
        </p:spPr>
        <p:txBody>
          <a:bodyPr anchorCtr="0" anchor="ctr" bIns="50800" lIns="50800" spcFirstLastPara="1" rIns="50800" wrap="square" tIns="50800">
            <a:noAutofit/>
          </a:bodyPr>
          <a:lstStyle/>
          <a:p>
            <a:pPr indent="-133941" lvl="0" marL="133941" rtl="0" algn="l">
              <a:lnSpc>
                <a:spcPct val="100000"/>
              </a:lnSpc>
              <a:spcBef>
                <a:spcPts val="0"/>
              </a:spcBef>
              <a:spcAft>
                <a:spcPts val="0"/>
              </a:spcAft>
              <a:buSzPts val="720"/>
              <a:buFont typeface="Arial"/>
              <a:buChar char="•"/>
            </a:pPr>
            <a:r>
              <a:rPr b="1" lang="en-US" sz="1800"/>
              <a:t>Knowledge is Power. </a:t>
            </a:r>
            <a:r>
              <a:rPr lang="en-US" sz="1800"/>
              <a:t>Becoming aware of your risk at an early age is an important first step</a:t>
            </a:r>
            <a:endParaRPr/>
          </a:p>
          <a:p>
            <a:pPr indent="-88221" lvl="0" marL="133941" rtl="0" algn="l">
              <a:lnSpc>
                <a:spcPct val="100000"/>
              </a:lnSpc>
              <a:spcBef>
                <a:spcPts val="0"/>
              </a:spcBef>
              <a:spcAft>
                <a:spcPts val="0"/>
              </a:spcAft>
              <a:buSzPts val="720"/>
              <a:buFont typeface="Arial"/>
              <a:buNone/>
            </a:pPr>
            <a:r>
              <a:t/>
            </a:r>
            <a:endParaRPr sz="1800"/>
          </a:p>
          <a:p>
            <a:pPr indent="-133941" lvl="0" marL="133941" rtl="0" algn="l">
              <a:lnSpc>
                <a:spcPct val="100000"/>
              </a:lnSpc>
              <a:spcBef>
                <a:spcPts val="0"/>
              </a:spcBef>
              <a:spcAft>
                <a:spcPts val="0"/>
              </a:spcAft>
              <a:buSzPts val="720"/>
              <a:buFont typeface="Arial"/>
              <a:buChar char="•"/>
            </a:pPr>
            <a:r>
              <a:rPr b="1" lang="en-US" sz="1800"/>
              <a:t>Family history</a:t>
            </a:r>
            <a:r>
              <a:rPr lang="en-US" sz="1800"/>
              <a:t>. The most important risk factor is often a family history of diabetes, high cholesterol, or heart disease, </a:t>
            </a:r>
            <a:r>
              <a:rPr b="1" lang="en-US" sz="1800"/>
              <a:t>all of which are highly prevalent in South Asian families.</a:t>
            </a:r>
            <a:endParaRPr/>
          </a:p>
          <a:p>
            <a:pPr indent="-88221" lvl="0" marL="133941" rtl="0" algn="l">
              <a:lnSpc>
                <a:spcPct val="100000"/>
              </a:lnSpc>
              <a:spcBef>
                <a:spcPts val="0"/>
              </a:spcBef>
              <a:spcAft>
                <a:spcPts val="0"/>
              </a:spcAft>
              <a:buSzPts val="720"/>
              <a:buFont typeface="Arial"/>
              <a:buNone/>
            </a:pPr>
            <a:r>
              <a:t/>
            </a:r>
            <a:endParaRPr b="1" sz="1800"/>
          </a:p>
          <a:p>
            <a:pPr indent="-133941" lvl="0" marL="133941" rtl="0" algn="l">
              <a:lnSpc>
                <a:spcPct val="100000"/>
              </a:lnSpc>
              <a:spcBef>
                <a:spcPts val="0"/>
              </a:spcBef>
              <a:spcAft>
                <a:spcPts val="0"/>
              </a:spcAft>
              <a:buSzPts val="720"/>
              <a:buFont typeface="Arial"/>
              <a:buChar char="•"/>
            </a:pPr>
            <a:r>
              <a:rPr b="1" lang="en-US" sz="1800"/>
              <a:t>Regular Exercise</a:t>
            </a:r>
            <a:r>
              <a:rPr lang="en-US" sz="1800"/>
              <a:t> and </a:t>
            </a:r>
            <a:r>
              <a:rPr b="1" lang="en-US" sz="1800"/>
              <a:t>eating heart-healthy</a:t>
            </a:r>
            <a:r>
              <a:rPr lang="en-US" sz="1800"/>
              <a:t> foods will also contribute to lowering your heart disease risk</a:t>
            </a:r>
            <a:endParaRPr/>
          </a:p>
          <a:p>
            <a:pPr indent="-88221" lvl="0" marL="133941" rtl="0" algn="l">
              <a:lnSpc>
                <a:spcPct val="100000"/>
              </a:lnSpc>
              <a:spcBef>
                <a:spcPts val="0"/>
              </a:spcBef>
              <a:spcAft>
                <a:spcPts val="0"/>
              </a:spcAft>
              <a:buSzPts val="720"/>
              <a:buFont typeface="Arial"/>
              <a:buNone/>
            </a:pPr>
            <a:r>
              <a:t/>
            </a:r>
            <a:endParaRPr sz="1800"/>
          </a:p>
          <a:p>
            <a:pPr indent="-133941" lvl="0" marL="133941" rtl="0" algn="l">
              <a:lnSpc>
                <a:spcPct val="100000"/>
              </a:lnSpc>
              <a:spcBef>
                <a:spcPts val="0"/>
              </a:spcBef>
              <a:spcAft>
                <a:spcPts val="0"/>
              </a:spcAft>
              <a:buSzPts val="720"/>
              <a:buFont typeface="Arial"/>
              <a:buChar char="•"/>
            </a:pPr>
            <a:r>
              <a:rPr lang="en-US" sz="1800"/>
              <a:t>No Smoking Vaping or any type of tobacco products</a:t>
            </a:r>
            <a:br>
              <a:rPr lang="en-US" sz="1800"/>
            </a:br>
            <a:endParaRPr sz="1800"/>
          </a:p>
          <a:p>
            <a:pPr indent="-133941" lvl="0" marL="133941" rtl="0" algn="l">
              <a:lnSpc>
                <a:spcPct val="100000"/>
              </a:lnSpc>
              <a:spcBef>
                <a:spcPts val="0"/>
              </a:spcBef>
              <a:spcAft>
                <a:spcPts val="0"/>
              </a:spcAft>
              <a:buSzPts val="720"/>
              <a:buFont typeface="Arial"/>
              <a:buChar char="•"/>
            </a:pPr>
            <a:r>
              <a:rPr lang="en-US" sz="1800"/>
              <a:t>Talk to your doctor and get a check up. Call the Helpline or Qa'id Health if you need any assistance</a:t>
            </a:r>
            <a:endParaRP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1"/>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321" name="Google Shape;321;p31"/>
          <p:cNvSpPr txBox="1"/>
          <p:nvPr/>
        </p:nvSpPr>
        <p:spPr>
          <a:xfrm>
            <a:off x="3377239" y="373173"/>
            <a:ext cx="2605838"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Open Segment</a:t>
            </a:r>
            <a:endParaRPr b="1" i="0" sz="3200" u="none" cap="none" strike="noStrike">
              <a:solidFill>
                <a:srgbClr val="FFFFFF"/>
              </a:solidFill>
              <a:latin typeface="Calibri"/>
              <a:ea typeface="Calibri"/>
              <a:cs typeface="Calibri"/>
              <a:sym typeface="Calibri"/>
            </a:endParaRPr>
          </a:p>
        </p:txBody>
      </p:sp>
      <p:sp>
        <p:nvSpPr>
          <p:cNvPr id="322" name="Google Shape;322;p31"/>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t/>
            </a:r>
            <a:endParaRPr b="0" i="1" sz="20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Calibri"/>
              <a:buNone/>
            </a:pPr>
            <a:r>
              <a:t/>
            </a:r>
            <a:endParaRPr b="0" i="0" sz="2000" u="none" cap="none" strike="noStrike">
              <a:solidFill>
                <a:srgbClr val="000000"/>
              </a:solidFill>
              <a:latin typeface="Calibri"/>
              <a:ea typeface="Calibri"/>
              <a:cs typeface="Calibri"/>
              <a:sym typeface="Calibri"/>
            </a:endParaRPr>
          </a:p>
        </p:txBody>
      </p:sp>
      <p:sp>
        <p:nvSpPr>
          <p:cNvPr id="323" name="Google Shape;323;p31"/>
          <p:cNvSpPr/>
          <p:nvPr/>
        </p:nvSpPr>
        <p:spPr>
          <a:xfrm>
            <a:off x="785536" y="2056069"/>
            <a:ext cx="7583914"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Suggested Time = Zaim’s discretion</a:t>
            </a:r>
            <a:endParaRPr/>
          </a:p>
          <a:p>
            <a:pPr indent="0" lvl="0" marL="0" marR="0" rtl="0" algn="l">
              <a:lnSpc>
                <a:spcPct val="100000"/>
              </a:lnSpc>
              <a:spcBef>
                <a:spcPts val="0"/>
              </a:spcBef>
              <a:spcAft>
                <a:spcPts val="0"/>
              </a:spcAft>
              <a:buClr>
                <a:srgbClr val="000000"/>
              </a:buClr>
              <a:buSzPts val="2800"/>
              <a:buFont typeface="Calibri"/>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Zaim can include any other segment of local interest in this segment</a:t>
            </a:r>
            <a:endParaRPr/>
          </a:p>
          <a:p>
            <a:pPr indent="0" lvl="0" marL="0" marR="0" rtl="0" algn="l">
              <a:lnSpc>
                <a:spcPct val="100000"/>
              </a:lnSpc>
              <a:spcBef>
                <a:spcPts val="0"/>
              </a:spcBef>
              <a:spcAft>
                <a:spcPts val="0"/>
              </a:spcAft>
              <a:buClr>
                <a:srgbClr val="000000"/>
              </a:buClr>
              <a:buSzPts val="2800"/>
              <a:buFont typeface="Calibri"/>
              <a:buNone/>
            </a:pPr>
            <a:r>
              <a:t/>
            </a:r>
            <a:endParaRPr b="1" i="0" sz="2800" u="none" cap="none" strike="noStrik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2"/>
          <p:cNvSpPr txBox="1"/>
          <p:nvPr/>
        </p:nvSpPr>
        <p:spPr>
          <a:xfrm>
            <a:off x="3463833" y="370056"/>
            <a:ext cx="5475117" cy="6375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600"/>
              <a:buFont typeface="Helvetica Neue"/>
              <a:buNone/>
            </a:pPr>
            <a:r>
              <a:rPr b="1" i="0" lang="en-US" sz="3600" u="none" cap="none" strike="noStrike">
                <a:solidFill>
                  <a:srgbClr val="FFFFFF"/>
                </a:solidFill>
                <a:latin typeface="Helvetica Neue"/>
                <a:ea typeface="Helvetica Neue"/>
                <a:cs typeface="Helvetica Neue"/>
                <a:sym typeface="Helvetica Neue"/>
              </a:rPr>
              <a:t>  </a:t>
            </a:r>
            <a:endParaRPr/>
          </a:p>
        </p:txBody>
      </p:sp>
      <p:sp>
        <p:nvSpPr>
          <p:cNvPr id="329" name="Google Shape;329;p32"/>
          <p:cNvSpPr txBox="1"/>
          <p:nvPr/>
        </p:nvSpPr>
        <p:spPr>
          <a:xfrm>
            <a:off x="674368" y="1370012"/>
            <a:ext cx="7795264" cy="4351339"/>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000000"/>
              </a:buClr>
              <a:buSzPts val="3420"/>
              <a:buFont typeface="Helvetica Neue"/>
              <a:buNone/>
            </a:pPr>
            <a:r>
              <a:rPr b="1" i="0" lang="en-US" sz="3420" u="none" cap="none" strike="noStrike">
                <a:solidFill>
                  <a:srgbClr val="000000"/>
                </a:solidFill>
                <a:latin typeface="Helvetica Neue"/>
                <a:ea typeface="Helvetica Neue"/>
                <a:cs typeface="Helvetica Neue"/>
                <a:sym typeface="Helvetica Neue"/>
              </a:rPr>
              <a:t>Reminders/Announcements</a:t>
            </a:r>
            <a:endParaRPr/>
          </a:p>
          <a:p>
            <a:pPr indent="0" lvl="0" marL="0" marR="0" rtl="0" algn="ctr">
              <a:lnSpc>
                <a:spcPct val="90000"/>
              </a:lnSpc>
              <a:spcBef>
                <a:spcPts val="700"/>
              </a:spcBef>
              <a:spcAft>
                <a:spcPts val="0"/>
              </a:spcAft>
              <a:buClr>
                <a:srgbClr val="000000"/>
              </a:buClr>
              <a:buSzPts val="3420"/>
              <a:buFont typeface="Helvetica Neue"/>
              <a:buNone/>
            </a:pPr>
            <a:r>
              <a:rPr b="1" i="0" lang="en-US" sz="3420" u="none" cap="none" strike="noStrike">
                <a:solidFill>
                  <a:srgbClr val="000000"/>
                </a:solidFill>
                <a:latin typeface="Helvetica Neue"/>
                <a:ea typeface="Helvetica Neue"/>
                <a:cs typeface="Helvetica Neue"/>
                <a:sym typeface="Helvetica Neue"/>
              </a:rPr>
              <a:t>Dua</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600"/>
              </a:spcBef>
              <a:spcAft>
                <a:spcPts val="0"/>
              </a:spcAft>
              <a:buClr>
                <a:srgbClr val="000000"/>
              </a:buClr>
              <a:buSzPts val="3040"/>
              <a:buFont typeface="Helvetica Neue"/>
              <a:buNone/>
            </a:pPr>
            <a:r>
              <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700"/>
              </a:spcBef>
              <a:spcAft>
                <a:spcPts val="0"/>
              </a:spcAft>
              <a:buClr>
                <a:srgbClr val="000000"/>
              </a:buClr>
              <a:buSzPts val="3420"/>
              <a:buFont typeface="Helvetica Neue"/>
              <a:buNone/>
            </a:pPr>
            <a:r>
              <a:rPr b="1" i="0" lang="en-US" sz="3420" u="none" cap="none" strike="noStrike">
                <a:solidFill>
                  <a:srgbClr val="000000"/>
                </a:solidFill>
                <a:latin typeface="Helvetica Neue"/>
                <a:ea typeface="Helvetica Neue"/>
                <a:cs typeface="Helvetica Neue"/>
                <a:sym typeface="Helvetica Neue"/>
              </a:rPr>
              <a:t>Jazakumullah for Participating!</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600"/>
              </a:spcBef>
              <a:spcAft>
                <a:spcPts val="0"/>
              </a:spcAft>
              <a:buClr>
                <a:srgbClr val="000000"/>
              </a:buClr>
              <a:buSzPts val="3040"/>
              <a:buFont typeface="Helvetica Neue"/>
              <a:buNone/>
            </a:pPr>
            <a:r>
              <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700"/>
              </a:spcBef>
              <a:spcAft>
                <a:spcPts val="0"/>
              </a:spcAft>
              <a:buClr>
                <a:srgbClr val="FF0000"/>
              </a:buClr>
              <a:buSzPts val="3420"/>
              <a:buFont typeface="Helvetica Neue"/>
              <a:buNone/>
            </a:pPr>
            <a:r>
              <a:rPr b="1" i="0" lang="en-US" sz="3420" u="none" cap="none" strike="noStrike">
                <a:solidFill>
                  <a:srgbClr val="FF0000"/>
                </a:solidFill>
                <a:latin typeface="Helvetica Neue"/>
                <a:ea typeface="Helvetica Neue"/>
                <a:cs typeface="Helvetica Neue"/>
                <a:sym typeface="Helvetica Neue"/>
              </a:rPr>
              <a:t>If you enjoyed it, please convey to those brothers who are not here today!</a:t>
            </a:r>
            <a:endParaRPr/>
          </a:p>
        </p:txBody>
      </p:sp>
      <p:sp>
        <p:nvSpPr>
          <p:cNvPr id="330" name="Google Shape;330;p32"/>
          <p:cNvSpPr txBox="1"/>
          <p:nvPr/>
        </p:nvSpPr>
        <p:spPr>
          <a:xfrm>
            <a:off x="3361849" y="394672"/>
            <a:ext cx="2229132" cy="52321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That’s all folks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ct val="100000"/>
              <a:buFont typeface="Helvetica Neue"/>
              <a:buNone/>
            </a:pPr>
            <a:br>
              <a:rPr b="1" lang="en-US" sz="600">
                <a:solidFill>
                  <a:srgbClr val="FFFFFF"/>
                </a:solidFill>
                <a:latin typeface="Helvetica Neue"/>
                <a:ea typeface="Helvetica Neue"/>
                <a:cs typeface="Helvetica Neue"/>
                <a:sym typeface="Helvetica Neue"/>
              </a:rPr>
            </a:br>
            <a:br>
              <a:rPr b="1" lang="en-US" sz="600">
                <a:solidFill>
                  <a:srgbClr val="FFFFFF"/>
                </a:solidFill>
                <a:latin typeface="Helvetica Neue"/>
                <a:ea typeface="Helvetica Neue"/>
                <a:cs typeface="Helvetica Neue"/>
                <a:sym typeface="Helvetica Neue"/>
              </a:rPr>
            </a:br>
            <a:br>
              <a:rPr b="1" lang="en-US" sz="600">
                <a:solidFill>
                  <a:srgbClr val="FFFFFF"/>
                </a:solidFill>
                <a:latin typeface="Helvetica Neue"/>
                <a:ea typeface="Helvetica Neue"/>
                <a:cs typeface="Helvetica Neue"/>
                <a:sym typeface="Helvetica Neue"/>
              </a:rPr>
            </a:br>
            <a:br>
              <a:rPr b="1" lang="en-US" sz="600">
                <a:solidFill>
                  <a:srgbClr val="FFFFFF"/>
                </a:solidFill>
                <a:latin typeface="Helvetica Neue"/>
                <a:ea typeface="Helvetica Neue"/>
                <a:cs typeface="Helvetica Neue"/>
                <a:sym typeface="Helvetica Neue"/>
              </a:rPr>
            </a:br>
            <a:br>
              <a:rPr b="1" lang="en-US" sz="600">
                <a:solidFill>
                  <a:srgbClr val="FFFFFF"/>
                </a:solidFill>
                <a:latin typeface="Helvetica Neue"/>
                <a:ea typeface="Helvetica Neue"/>
                <a:cs typeface="Helvetica Neue"/>
                <a:sym typeface="Helvetica Neue"/>
              </a:rPr>
            </a:br>
            <a:endParaRPr/>
          </a:p>
        </p:txBody>
      </p:sp>
      <p:sp>
        <p:nvSpPr>
          <p:cNvPr id="118" name="Google Shape;118;p4"/>
          <p:cNvSpPr txBox="1"/>
          <p:nvPr/>
        </p:nvSpPr>
        <p:spPr>
          <a:xfrm>
            <a:off x="3483428" y="362289"/>
            <a:ext cx="2310885"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Ansar Pledge</a:t>
            </a:r>
            <a:endParaRPr/>
          </a:p>
        </p:txBody>
      </p:sp>
      <p:sp>
        <p:nvSpPr>
          <p:cNvPr id="119" name="Google Shape;119;p4"/>
          <p:cNvSpPr txBox="1"/>
          <p:nvPr/>
        </p:nvSpPr>
        <p:spPr>
          <a:xfrm>
            <a:off x="153304" y="1287023"/>
            <a:ext cx="4859050" cy="14376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rPr b="0" i="1" lang="en-US" sz="20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Ash-hadu • alla ilaha • illallahu • wahdahu • la sharika lahu • wa ash-hadu • anna Muhammadan • ‘abduhu • wa rasuluh</a:t>
            </a:r>
            <a:endParaRPr/>
          </a:p>
        </p:txBody>
      </p:sp>
      <p:sp>
        <p:nvSpPr>
          <p:cNvPr id="120" name="Google Shape;120;p4"/>
          <p:cNvSpPr txBox="1"/>
          <p:nvPr/>
        </p:nvSpPr>
        <p:spPr>
          <a:xfrm>
            <a:off x="128909" y="2733182"/>
            <a:ext cx="8739481" cy="35160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rPr b="0" i="1" lang="en-US" sz="2000" u="none" cap="none" strike="noStrike">
                <a:solidFill>
                  <a:srgbClr val="FF0000"/>
                </a:solidFill>
                <a:latin typeface="Helvetica Neue"/>
                <a:ea typeface="Helvetica Neue"/>
                <a:cs typeface="Helvetica Neue"/>
                <a:sym typeface="Helvetica Neue"/>
              </a:rPr>
              <a:t>Say this part once:</a:t>
            </a:r>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000"/>
              <a:buFont typeface="Helvetica Neue"/>
              <a:buNone/>
            </a:pPr>
            <a:r>
              <a:rPr b="0" i="1" lang="en-US" sz="2000" u="none" cap="none" strike="noStrike">
                <a:solidFill>
                  <a:srgbClr val="FF0000"/>
                </a:solidFill>
                <a:latin typeface="Helvetica Neue"/>
                <a:ea typeface="Helvetica Neue"/>
                <a:cs typeface="Helvetica Neue"/>
                <a:sym typeface="Helvetica Neue"/>
              </a:rPr>
              <a:t>Say this part once:</a:t>
            </a:r>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I solemnly pledge • that I shall endeavor • throughout my life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for the propagation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and consolidation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of Ahmadiyyat in Islam,</a:t>
            </a:r>
            <a:r>
              <a:rPr b="0" i="1" lang="en-US" sz="2000" u="none" cap="none" strike="noStrike">
                <a:solidFill>
                  <a:srgbClr val="000000"/>
                </a:solidFill>
                <a:latin typeface="Helvetica Neue"/>
                <a:ea typeface="Helvetica Neue"/>
                <a:cs typeface="Helvetica Neue"/>
                <a:sym typeface="Helvetica Neue"/>
              </a:rPr>
              <a:t> • </a:t>
            </a:r>
            <a:r>
              <a:rPr b="0" i="0" lang="en-US" sz="2000" u="none" cap="none" strike="noStrike">
                <a:solidFill>
                  <a:srgbClr val="000000"/>
                </a:solidFill>
                <a:latin typeface="Calibri"/>
                <a:ea typeface="Calibri"/>
                <a:cs typeface="Calibri"/>
                <a:sym typeface="Calibri"/>
              </a:rPr>
              <a:t>and shall stand guard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in defense of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the institution of Khilafat.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 shall not hesitate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to offer any sacrifice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in this regard.</a:t>
            </a:r>
            <a:r>
              <a:rPr b="0" i="1" lang="en-US" sz="2000" u="none" cap="none" strike="noStrike">
                <a:solidFill>
                  <a:srgbClr val="000000"/>
                </a:solidFill>
                <a:latin typeface="Helvetica Neue"/>
                <a:ea typeface="Helvetica Neue"/>
                <a:cs typeface="Helvetica Neue"/>
                <a:sym typeface="Helvetica Neue"/>
              </a:rPr>
              <a:t> </a:t>
            </a:r>
            <a:r>
              <a:rPr b="0" i="0" lang="en-US" sz="2000" u="none" cap="none" strike="noStrike">
                <a:solidFill>
                  <a:srgbClr val="000000"/>
                </a:solidFill>
                <a:latin typeface="Calibri"/>
                <a:ea typeface="Calibri"/>
                <a:cs typeface="Calibri"/>
                <a:sym typeface="Calibri"/>
              </a:rPr>
              <a:t>•</a:t>
            </a:r>
            <a:r>
              <a:rPr b="0" i="1" lang="en-US" sz="2000" u="none" cap="none" strike="noStrike">
                <a:solidFill>
                  <a:srgbClr val="000000"/>
                </a:solidFill>
                <a:latin typeface="Helvetica Neue"/>
                <a:ea typeface="Helvetica Neue"/>
                <a:cs typeface="Helvetica Neue"/>
                <a:sym typeface="Helvetica Neue"/>
              </a:rPr>
              <a:t> </a:t>
            </a:r>
            <a:r>
              <a:rPr b="0" i="0" lang="en-US" sz="2000" u="none" cap="none" strike="noStrike">
                <a:solidFill>
                  <a:srgbClr val="000000"/>
                </a:solidFill>
                <a:latin typeface="Calibri"/>
                <a:ea typeface="Calibri"/>
                <a:cs typeface="Calibri"/>
                <a:sym typeface="Calibri"/>
              </a:rPr>
              <a:t>Moreover,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 shall exhort my children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to always remain dedicated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and devoted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to Khilafat. </a:t>
            </a:r>
            <a:r>
              <a:rPr b="0" i="1" lang="en-US" sz="2000" u="none" cap="none" strike="noStrike">
                <a:solidFill>
                  <a:srgbClr val="000000"/>
                </a:solidFill>
                <a:latin typeface="Helvetica Neue"/>
                <a:ea typeface="Helvetica Neue"/>
                <a:cs typeface="Helvetica Neue"/>
                <a:sym typeface="Helvetica Neue"/>
              </a:rPr>
              <a:t>• Insha’allah</a:t>
            </a:r>
            <a:r>
              <a:rPr b="0" i="0" lang="en-US" sz="2000" u="none" cap="none" strike="noStrike">
                <a:solidFill>
                  <a:srgbClr val="000000"/>
                </a:solidFill>
                <a:latin typeface="Calibri"/>
                <a:ea typeface="Calibri"/>
                <a:cs typeface="Calibri"/>
                <a:sym typeface="Calibri"/>
              </a:rPr>
              <a:t>.</a:t>
            </a:r>
            <a:endParaRPr/>
          </a:p>
        </p:txBody>
      </p:sp>
      <p:pic>
        <p:nvPicPr>
          <p:cNvPr id="121" name="Google Shape;121;p4"/>
          <p:cNvPicPr preferRelativeResize="0"/>
          <p:nvPr/>
        </p:nvPicPr>
        <p:blipFill rotWithShape="1">
          <a:blip r:embed="rId3">
            <a:alphaModFix/>
          </a:blip>
          <a:srcRect b="0" l="0" r="0" t="0"/>
          <a:stretch/>
        </p:blipFill>
        <p:spPr>
          <a:xfrm>
            <a:off x="5012354" y="1595344"/>
            <a:ext cx="3721913" cy="11269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27" name="Google Shape;127;p5"/>
          <p:cNvSpPr txBox="1"/>
          <p:nvPr/>
        </p:nvSpPr>
        <p:spPr>
          <a:xfrm>
            <a:off x="5175559" y="446316"/>
            <a:ext cx="9239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t/>
            </a:r>
            <a:endParaRPr b="1" i="0" sz="3200" u="none" cap="none" strike="noStrike">
              <a:solidFill>
                <a:srgbClr val="FFFFFF"/>
              </a:solidFill>
              <a:latin typeface="Calibri"/>
              <a:ea typeface="Calibri"/>
              <a:cs typeface="Calibri"/>
              <a:sym typeface="Calibri"/>
            </a:endParaRPr>
          </a:p>
        </p:txBody>
      </p:sp>
      <p:sp>
        <p:nvSpPr>
          <p:cNvPr id="128" name="Google Shape;128;p5"/>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t/>
            </a:r>
            <a:endParaRPr b="0" i="1" sz="20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Calibri"/>
              <a:buNone/>
            </a:pPr>
            <a:r>
              <a:t/>
            </a:r>
            <a:endParaRPr b="0" i="0" sz="2000" u="none" cap="none" strike="noStrike">
              <a:solidFill>
                <a:srgbClr val="000000"/>
              </a:solidFill>
              <a:latin typeface="Calibri"/>
              <a:ea typeface="Calibri"/>
              <a:cs typeface="Calibri"/>
              <a:sym typeface="Calibri"/>
            </a:endParaRPr>
          </a:p>
        </p:txBody>
      </p:sp>
      <p:sp>
        <p:nvSpPr>
          <p:cNvPr id="129" name="Google Shape;129;p5"/>
          <p:cNvSpPr txBox="1"/>
          <p:nvPr/>
        </p:nvSpPr>
        <p:spPr>
          <a:xfrm>
            <a:off x="3483428" y="372628"/>
            <a:ext cx="1861168"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Salat Page</a:t>
            </a:r>
            <a:endParaRPr/>
          </a:p>
        </p:txBody>
      </p:sp>
      <p:sp>
        <p:nvSpPr>
          <p:cNvPr id="130" name="Google Shape;130;p5"/>
          <p:cNvSpPr/>
          <p:nvPr/>
        </p:nvSpPr>
        <p:spPr>
          <a:xfrm>
            <a:off x="810429" y="3648225"/>
            <a:ext cx="7145267" cy="232223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“Salat definitely and surely dispels evils. Salat is not just going through certain postures. The essence of Salat is the supplication that has pleasure and bliss in it. </a:t>
            </a:r>
            <a:endParaRPr/>
          </a:p>
          <a:p>
            <a:pPr indent="0" lvl="0" marL="0" marR="0" rtl="0" algn="ctr">
              <a:lnSpc>
                <a:spcPct val="107000"/>
              </a:lnSpc>
              <a:spcBef>
                <a:spcPts val="80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(Malfuzat Vol. 1 page 103)</a:t>
            </a:r>
            <a:endParaRPr b="0" i="0" sz="1800" u="none" cap="none" strike="noStrike">
              <a:solidFill>
                <a:srgbClr val="000000"/>
              </a:solidFill>
              <a:latin typeface="Calibri"/>
              <a:ea typeface="Calibri"/>
              <a:cs typeface="Calibri"/>
              <a:sym typeface="Calibri"/>
            </a:endParaRPr>
          </a:p>
        </p:txBody>
      </p:sp>
      <p:pic>
        <p:nvPicPr>
          <p:cNvPr id="131" name="Google Shape;131;p5"/>
          <p:cNvPicPr preferRelativeResize="0"/>
          <p:nvPr/>
        </p:nvPicPr>
        <p:blipFill rotWithShape="1">
          <a:blip r:embed="rId3">
            <a:alphaModFix/>
          </a:blip>
          <a:srcRect b="0" l="0" r="0" t="0"/>
          <a:stretch/>
        </p:blipFill>
        <p:spPr>
          <a:xfrm>
            <a:off x="943363" y="1468481"/>
            <a:ext cx="7110571" cy="20761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37" name="Google Shape;137;p6"/>
          <p:cNvSpPr txBox="1"/>
          <p:nvPr/>
        </p:nvSpPr>
        <p:spPr>
          <a:xfrm>
            <a:off x="3434286" y="373173"/>
            <a:ext cx="4343493"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The Holy Quran Segment</a:t>
            </a:r>
            <a:endParaRPr b="1" i="0" sz="3200" u="none" cap="none" strike="noStrike">
              <a:solidFill>
                <a:srgbClr val="FFFFFF"/>
              </a:solidFill>
              <a:latin typeface="Calibri"/>
              <a:ea typeface="Calibri"/>
              <a:cs typeface="Calibri"/>
              <a:sym typeface="Calibri"/>
            </a:endParaRPr>
          </a:p>
        </p:txBody>
      </p:sp>
      <p:sp>
        <p:nvSpPr>
          <p:cNvPr id="138" name="Google Shape;138;p6"/>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t/>
            </a:r>
            <a:endParaRPr b="0" i="1" sz="20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Calibri"/>
              <a:buNone/>
            </a:pPr>
            <a:r>
              <a:t/>
            </a:r>
            <a:endParaRPr b="0" i="0" sz="2000" u="none" cap="none" strike="noStrike">
              <a:solidFill>
                <a:srgbClr val="000000"/>
              </a:solidFill>
              <a:latin typeface="Calibri"/>
              <a:ea typeface="Calibri"/>
              <a:cs typeface="Calibri"/>
              <a:sym typeface="Calibri"/>
            </a:endParaRPr>
          </a:p>
        </p:txBody>
      </p:sp>
      <p:sp>
        <p:nvSpPr>
          <p:cNvPr id="139" name="Google Shape;139;p6"/>
          <p:cNvSpPr/>
          <p:nvPr/>
        </p:nvSpPr>
        <p:spPr>
          <a:xfrm>
            <a:off x="464748" y="2317679"/>
            <a:ext cx="6314512"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Suggested Time = 10 mins</a:t>
            </a:r>
            <a:endParaRPr/>
          </a:p>
          <a:p>
            <a:pPr indent="0" lvl="0" marL="0" marR="0" rtl="0" algn="l">
              <a:lnSpc>
                <a:spcPct val="100000"/>
              </a:lnSpc>
              <a:spcBef>
                <a:spcPts val="0"/>
              </a:spcBef>
              <a:spcAft>
                <a:spcPts val="0"/>
              </a:spcAft>
              <a:buClr>
                <a:srgbClr val="000000"/>
              </a:buClr>
              <a:buSzPts val="2800"/>
              <a:buFont typeface="Calibri"/>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It contains verses, questions </a:t>
            </a:r>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about the verses followed </a:t>
            </a:r>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by commentary</a:t>
            </a:r>
            <a:endParaRPr/>
          </a:p>
        </p:txBody>
      </p:sp>
      <p:pic>
        <p:nvPicPr>
          <p:cNvPr id="140" name="Google Shape;140;p6"/>
          <p:cNvPicPr preferRelativeResize="0"/>
          <p:nvPr/>
        </p:nvPicPr>
        <p:blipFill rotWithShape="1">
          <a:blip r:embed="rId3">
            <a:alphaModFix/>
          </a:blip>
          <a:srcRect b="0" l="0" r="0" t="0"/>
          <a:stretch/>
        </p:blipFill>
        <p:spPr>
          <a:xfrm>
            <a:off x="4715822" y="1469736"/>
            <a:ext cx="3877564" cy="431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3413926" y="332105"/>
            <a:ext cx="5562602" cy="511628"/>
          </a:xfrm>
          <a:prstGeom prst="rect">
            <a:avLst/>
          </a:prstGeom>
          <a:noFill/>
          <a:ln>
            <a:noFill/>
          </a:ln>
        </p:spPr>
        <p:txBody>
          <a:bodyPr anchorCtr="0" anchor="ctr" bIns="45700" lIns="45700" spcFirstLastPara="1" rIns="45700" wrap="square" tIns="45700">
            <a:normAutofit fontScale="90000"/>
          </a:bodyPr>
          <a:lstStyle/>
          <a:p>
            <a:pPr indent="0" lvl="0" marL="0" marR="0" rtl="0" algn="l">
              <a:lnSpc>
                <a:spcPct val="100000"/>
              </a:lnSpc>
              <a:spcBef>
                <a:spcPts val="0"/>
              </a:spcBef>
              <a:spcAft>
                <a:spcPts val="0"/>
              </a:spcAft>
              <a:buClr>
                <a:srgbClr val="FFFFFF"/>
              </a:buClr>
              <a:buSzPct val="1000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46" name="Google Shape;146;p7"/>
          <p:cNvSpPr txBox="1"/>
          <p:nvPr/>
        </p:nvSpPr>
        <p:spPr>
          <a:xfrm>
            <a:off x="167472" y="1448599"/>
            <a:ext cx="3805814" cy="1815878"/>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Observe Prayer at the declining and paling of the sun on to the darkness of the night, and the recitation </a:t>
            </a:r>
            <a:r>
              <a:rPr b="0" i="1" lang="en-US" sz="1600" u="none" cap="none" strike="noStrike">
                <a:solidFill>
                  <a:schemeClr val="dk1"/>
                </a:solidFill>
                <a:latin typeface="Verdana"/>
                <a:ea typeface="Verdana"/>
                <a:cs typeface="Verdana"/>
                <a:sym typeface="Verdana"/>
              </a:rPr>
              <a:t>of the Qur</a:t>
            </a:r>
            <a:r>
              <a:rPr b="0" i="0" lang="en-US" sz="1600" u="none" cap="none" strike="noStrike">
                <a:solidFill>
                  <a:schemeClr val="dk1"/>
                </a:solidFill>
                <a:latin typeface="Verdana"/>
                <a:ea typeface="Verdana"/>
                <a:cs typeface="Verdana"/>
                <a:sym typeface="Verdana"/>
              </a:rPr>
              <a:t>’</a:t>
            </a:r>
            <a:r>
              <a:rPr b="0" i="1" lang="en-US" sz="1600" u="none" cap="none" strike="noStrike">
                <a:solidFill>
                  <a:schemeClr val="dk1"/>
                </a:solidFill>
                <a:latin typeface="Verdana"/>
                <a:ea typeface="Verdana"/>
                <a:cs typeface="Verdana"/>
                <a:sym typeface="Verdana"/>
              </a:rPr>
              <a:t>an in Prayer </a:t>
            </a:r>
            <a:r>
              <a:rPr b="0" i="0" lang="en-US" sz="1600" u="none" cap="none" strike="noStrike">
                <a:solidFill>
                  <a:schemeClr val="dk1"/>
                </a:solidFill>
                <a:latin typeface="Verdana"/>
                <a:ea typeface="Verdana"/>
                <a:cs typeface="Verdana"/>
                <a:sym typeface="Verdana"/>
              </a:rPr>
              <a:t>at dawn. Verily, the recitation </a:t>
            </a:r>
            <a:r>
              <a:rPr b="0" i="1" lang="en-US" sz="1600" u="none" cap="none" strike="noStrike">
                <a:solidFill>
                  <a:schemeClr val="dk1"/>
                </a:solidFill>
                <a:latin typeface="Verdana"/>
                <a:ea typeface="Verdana"/>
                <a:cs typeface="Verdana"/>
                <a:sym typeface="Verdana"/>
              </a:rPr>
              <a:t>of the Qur</a:t>
            </a:r>
            <a:r>
              <a:rPr b="0" i="0" lang="en-US" sz="1600" u="none" cap="none" strike="noStrike">
                <a:solidFill>
                  <a:schemeClr val="dk1"/>
                </a:solidFill>
                <a:latin typeface="Verdana"/>
                <a:ea typeface="Verdana"/>
                <a:cs typeface="Verdana"/>
                <a:sym typeface="Verdana"/>
              </a:rPr>
              <a:t>’</a:t>
            </a:r>
            <a:r>
              <a:rPr b="0" i="1" lang="en-US" sz="1600" u="none" cap="none" strike="noStrike">
                <a:solidFill>
                  <a:schemeClr val="dk1"/>
                </a:solidFill>
                <a:latin typeface="Verdana"/>
                <a:ea typeface="Verdana"/>
                <a:cs typeface="Verdana"/>
                <a:sym typeface="Verdana"/>
              </a:rPr>
              <a:t>an </a:t>
            </a:r>
            <a:r>
              <a:rPr b="0" i="0" lang="en-US" sz="1600" u="none" cap="none" strike="noStrike">
                <a:solidFill>
                  <a:schemeClr val="dk1"/>
                </a:solidFill>
                <a:latin typeface="Verdana"/>
                <a:ea typeface="Verdana"/>
                <a:cs typeface="Verdana"/>
                <a:sym typeface="Verdana"/>
              </a:rPr>
              <a:t>at dawn is </a:t>
            </a:r>
            <a:r>
              <a:rPr b="0" i="1" lang="en-US" sz="1600" u="none" cap="none" strike="noStrike">
                <a:solidFill>
                  <a:schemeClr val="dk1"/>
                </a:solidFill>
                <a:latin typeface="Verdana"/>
                <a:ea typeface="Verdana"/>
                <a:cs typeface="Verdana"/>
                <a:sym typeface="Verdana"/>
              </a:rPr>
              <a:t>specially </a:t>
            </a:r>
            <a:r>
              <a:rPr b="0" i="0" lang="en-US" sz="1600" u="none" cap="none" strike="noStrike">
                <a:solidFill>
                  <a:schemeClr val="dk1"/>
                </a:solidFill>
                <a:latin typeface="Verdana"/>
                <a:ea typeface="Verdana"/>
                <a:cs typeface="Verdana"/>
                <a:sym typeface="Verdana"/>
              </a:rPr>
              <a:t>acceptable</a:t>
            </a:r>
            <a:r>
              <a:rPr b="0" i="1" lang="en-US" sz="1600" u="none" cap="none" strike="noStrike">
                <a:solidFill>
                  <a:schemeClr val="dk1"/>
                </a:solidFill>
                <a:latin typeface="Verdana"/>
                <a:ea typeface="Verdana"/>
                <a:cs typeface="Verdana"/>
                <a:sym typeface="Verdana"/>
              </a:rPr>
              <a:t> to God (17:79)</a:t>
            </a:r>
            <a:endParaRPr b="0" i="1" sz="1800" u="none" cap="none" strike="noStrike">
              <a:solidFill>
                <a:schemeClr val="dk1"/>
              </a:solidFill>
              <a:latin typeface="Calibri"/>
              <a:ea typeface="Calibri"/>
              <a:cs typeface="Calibri"/>
              <a:sym typeface="Calibri"/>
            </a:endParaRPr>
          </a:p>
        </p:txBody>
      </p:sp>
      <p:sp>
        <p:nvSpPr>
          <p:cNvPr id="147" name="Google Shape;147;p7"/>
          <p:cNvSpPr txBox="1"/>
          <p:nvPr/>
        </p:nvSpPr>
        <p:spPr>
          <a:xfrm>
            <a:off x="167473" y="3775485"/>
            <a:ext cx="3805813" cy="1323435"/>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And wake up for it (the Qur’an) in </a:t>
            </a:r>
            <a:r>
              <a:rPr b="0" i="1" lang="en-US" sz="1600" u="none" cap="none" strike="noStrike">
                <a:solidFill>
                  <a:schemeClr val="dk1"/>
                </a:solidFill>
                <a:latin typeface="Verdana"/>
                <a:ea typeface="Verdana"/>
                <a:cs typeface="Verdana"/>
                <a:sym typeface="Verdana"/>
              </a:rPr>
              <a:t>the latter part of </a:t>
            </a:r>
            <a:r>
              <a:rPr b="0" i="0" lang="en-US" sz="1600" u="none" cap="none" strike="noStrike">
                <a:solidFill>
                  <a:schemeClr val="dk1"/>
                </a:solidFill>
                <a:latin typeface="Verdana"/>
                <a:ea typeface="Verdana"/>
                <a:cs typeface="Verdana"/>
                <a:sym typeface="Verdana"/>
              </a:rPr>
              <a:t>the night as a supererogatory service for thee. It may be that thy Lord will raise thee to an exalted station. (17:80)</a:t>
            </a:r>
            <a:endParaRPr/>
          </a:p>
        </p:txBody>
      </p:sp>
      <p:pic>
        <p:nvPicPr>
          <p:cNvPr descr="Text&#10;&#10;Description automatically generated" id="148" name="Google Shape;148;p7"/>
          <p:cNvPicPr preferRelativeResize="0"/>
          <p:nvPr/>
        </p:nvPicPr>
        <p:blipFill rotWithShape="1">
          <a:blip r:embed="rId3">
            <a:alphaModFix/>
          </a:blip>
          <a:srcRect b="0" l="0" r="0" t="0"/>
          <a:stretch/>
        </p:blipFill>
        <p:spPr>
          <a:xfrm>
            <a:off x="4139310" y="1590077"/>
            <a:ext cx="5004684" cy="1185779"/>
          </a:xfrm>
          <a:prstGeom prst="rect">
            <a:avLst/>
          </a:prstGeom>
          <a:noFill/>
          <a:ln>
            <a:noFill/>
          </a:ln>
        </p:spPr>
      </p:pic>
      <p:pic>
        <p:nvPicPr>
          <p:cNvPr descr="Text, letter&#10;&#10;Description automatically generated" id="149" name="Google Shape;149;p7"/>
          <p:cNvPicPr preferRelativeResize="0"/>
          <p:nvPr/>
        </p:nvPicPr>
        <p:blipFill rotWithShape="1">
          <a:blip r:embed="rId4">
            <a:alphaModFix/>
          </a:blip>
          <a:srcRect b="0" l="0" r="0" t="0"/>
          <a:stretch/>
        </p:blipFill>
        <p:spPr>
          <a:xfrm>
            <a:off x="4343650" y="3775485"/>
            <a:ext cx="4800345" cy="10224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nvSpPr>
        <p:spPr>
          <a:xfrm>
            <a:off x="4991658" y="396155"/>
            <a:ext cx="2091292" cy="5740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Questions</a:t>
            </a:r>
            <a:endParaRPr/>
          </a:p>
        </p:txBody>
      </p:sp>
      <p:sp>
        <p:nvSpPr>
          <p:cNvPr id="155" name="Google Shape;155;p8"/>
          <p:cNvSpPr txBox="1"/>
          <p:nvPr/>
        </p:nvSpPr>
        <p:spPr>
          <a:xfrm>
            <a:off x="540503" y="2563103"/>
            <a:ext cx="8313079" cy="2222081"/>
          </a:xfrm>
          <a:prstGeom prst="rect">
            <a:avLst/>
          </a:prstGeom>
          <a:noFill/>
          <a:ln>
            <a:noFill/>
          </a:ln>
        </p:spPr>
        <p:txBody>
          <a:bodyPr anchorCtr="0" anchor="t" bIns="45700" lIns="45700" spcFirstLastPara="1" rIns="45700" wrap="square" tIns="45700">
            <a:normAutofit/>
          </a:bodyPr>
          <a:lstStyle/>
          <a:p>
            <a:pPr indent="-342900" lvl="0" marL="3429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How many salat times are mentioned in this verse?</a:t>
            </a:r>
            <a:endParaRPr/>
          </a:p>
          <a:p>
            <a:pPr indent="-342900" lvl="0" marL="342900" marR="0" rtl="0" algn="l">
              <a:lnSpc>
                <a:spcPct val="100000"/>
              </a:lnSpc>
              <a:spcBef>
                <a:spcPts val="6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What is meant by raising to Muqame Mahmood (exalted station) for the Holy Prophet (pbuh)?</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nvSpPr>
        <p:spPr>
          <a:xfrm>
            <a:off x="5039630" y="409274"/>
            <a:ext cx="2588378" cy="5740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Commentary</a:t>
            </a:r>
            <a:endParaRPr/>
          </a:p>
        </p:txBody>
      </p:sp>
      <p:sp>
        <p:nvSpPr>
          <p:cNvPr id="161" name="Google Shape;161;p9"/>
          <p:cNvSpPr txBox="1"/>
          <p:nvPr/>
        </p:nvSpPr>
        <p:spPr>
          <a:xfrm>
            <a:off x="167511" y="1847145"/>
            <a:ext cx="8808978" cy="3313605"/>
          </a:xfrm>
          <a:prstGeom prst="rect">
            <a:avLst/>
          </a:prstGeom>
          <a:noFill/>
          <a:ln>
            <a:noFill/>
          </a:ln>
        </p:spPr>
        <p:txBody>
          <a:bodyPr anchorCtr="0" anchor="t" bIns="45700" lIns="45700" spcFirstLastPara="1" rIns="45700" wrap="square" tIns="45700">
            <a:normAutofit fontScale="92500"/>
          </a:bodyPr>
          <a:lstStyle/>
          <a:p>
            <a:pPr indent="-342900" lvl="0" marL="3429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The word “Dalak Al Shams” implies three phases of the sun: declined from the meridian, or it became yellow or it set. This coincides with three prayers, Zuhr, Asar and Maghrib. Ghasaqillail (Isha’) and Fajar. Thus all five prayer times are mentioned in this verse.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500"/>
              </a:spcBef>
              <a:spcAft>
                <a:spcPts val="0"/>
              </a:spcAft>
              <a:buClr>
                <a:srgbClr val="000000"/>
              </a:buClr>
              <a:buSzPct val="100000"/>
              <a:buFont typeface="Calibri"/>
              <a:buNone/>
            </a:pPr>
            <a:r>
              <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50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“It may be that thy Lord will raise thee to an exalted station” is a prophecy. The Holy Prophet (pbuh) will be mocked and abused by his opponents. However, the righteous as well as God himself will sing his praises and exalt his status </a:t>
            </a:r>
            <a:r>
              <a:rPr b="0" i="0" lang="en-US" sz="2000" u="none" cap="none" strike="noStrike">
                <a:solidFill>
                  <a:srgbClr val="000000"/>
                </a:solidFill>
                <a:latin typeface="Calibri"/>
                <a:ea typeface="Calibri"/>
                <a:cs typeface="Calibri"/>
                <a:sym typeface="Calibri"/>
              </a:rPr>
              <a:t>(Five volume commentary)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