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embeddedFontLst>
    <p:embeddedFont>
      <p:font typeface="Vollkorn"/>
      <p:regular r:id="rId34"/>
      <p:bold r:id="rId35"/>
      <p:italic r:id="rId36"/>
      <p:boldItalic r:id="rId37"/>
    </p:embeddedFont>
    <p:embeddedFont>
      <p:font typeface="Jost"/>
      <p:regular r:id="rId38"/>
      <p:bold r:id="rId39"/>
      <p:italic r:id="rId40"/>
      <p:boldItalic r:id="rId41"/>
    </p:embeddedFon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Jost-italic.fntdata"/><Relationship Id="rId20" Type="http://schemas.openxmlformats.org/officeDocument/2006/relationships/slide" Target="slides/slide15.xml"/><Relationship Id="rId42" Type="http://schemas.openxmlformats.org/officeDocument/2006/relationships/font" Target="fonts/HelveticaNeue-regular.fntdata"/><Relationship Id="rId41" Type="http://schemas.openxmlformats.org/officeDocument/2006/relationships/font" Target="fonts/Jost-boldItalic.fntdata"/><Relationship Id="rId22" Type="http://schemas.openxmlformats.org/officeDocument/2006/relationships/slide" Target="slides/slide17.xml"/><Relationship Id="rId44" Type="http://schemas.openxmlformats.org/officeDocument/2006/relationships/font" Target="fonts/HelveticaNeue-italic.fntdata"/><Relationship Id="rId21" Type="http://schemas.openxmlformats.org/officeDocument/2006/relationships/slide" Target="slides/slide16.xml"/><Relationship Id="rId43" Type="http://schemas.openxmlformats.org/officeDocument/2006/relationships/font" Target="fonts/HelveticaNeue-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Vollkorn-bold.fntdata"/><Relationship Id="rId12" Type="http://schemas.openxmlformats.org/officeDocument/2006/relationships/slide" Target="slides/slide7.xml"/><Relationship Id="rId34" Type="http://schemas.openxmlformats.org/officeDocument/2006/relationships/font" Target="fonts/Vollkorn-regular.fntdata"/><Relationship Id="rId15" Type="http://schemas.openxmlformats.org/officeDocument/2006/relationships/slide" Target="slides/slide10.xml"/><Relationship Id="rId37" Type="http://schemas.openxmlformats.org/officeDocument/2006/relationships/font" Target="fonts/Vollkorn-boldItalic.fntdata"/><Relationship Id="rId14" Type="http://schemas.openxmlformats.org/officeDocument/2006/relationships/slide" Target="slides/slide9.xml"/><Relationship Id="rId36" Type="http://schemas.openxmlformats.org/officeDocument/2006/relationships/font" Target="fonts/Vollkorn-italic.fntdata"/><Relationship Id="rId17" Type="http://schemas.openxmlformats.org/officeDocument/2006/relationships/slide" Target="slides/slide12.xml"/><Relationship Id="rId39" Type="http://schemas.openxmlformats.org/officeDocument/2006/relationships/font" Target="fonts/Jost-bold.fntdata"/><Relationship Id="rId16" Type="http://schemas.openxmlformats.org/officeDocument/2006/relationships/slide" Target="slides/slide11.xml"/><Relationship Id="rId38" Type="http://schemas.openxmlformats.org/officeDocument/2006/relationships/font" Target="fonts/Jos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fa9e1a9c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1fa9e1a9c5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2" name="Google Shape;12;p2"/>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54" name="Shape 54"/>
        <p:cNvGrpSpPr/>
        <p:nvPr/>
      </p:nvGrpSpPr>
      <p:grpSpPr>
        <a:xfrm>
          <a:off x="0" y="0"/>
          <a:ext cx="0" cy="0"/>
          <a:chOff x="0" y="0"/>
          <a:chExt cx="0" cy="0"/>
        </a:xfrm>
      </p:grpSpPr>
      <p:sp>
        <p:nvSpPr>
          <p:cNvPr id="55" name="Google Shape;55;p12"/>
          <p:cNvSpPr/>
          <p:nvPr>
            <p:ph idx="2" type="pic"/>
          </p:nvPr>
        </p:nvSpPr>
        <p:spPr>
          <a:xfrm>
            <a:off x="4691762" y="1207979"/>
            <a:ext cx="3472931" cy="6947699"/>
          </a:xfrm>
          <a:prstGeom prst="rect">
            <a:avLst/>
          </a:prstGeom>
          <a:noFill/>
          <a:ln>
            <a:noFill/>
          </a:ln>
        </p:spPr>
      </p:sp>
      <p:sp>
        <p:nvSpPr>
          <p:cNvPr id="56" name="Google Shape;56;p12"/>
          <p:cNvSpPr txBox="1"/>
          <p:nvPr>
            <p:ph type="title"/>
          </p:nvPr>
        </p:nvSpPr>
        <p:spPr>
          <a:xfrm>
            <a:off x="633413" y="444500"/>
            <a:ext cx="7877175" cy="12065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3E3B39"/>
              </a:buClr>
              <a:buSzPts val="1800"/>
              <a:buNone/>
              <a:defRPr/>
            </a:lvl1pPr>
            <a:lvl2pPr lvl="1" algn="l">
              <a:lnSpc>
                <a:spcPct val="80000"/>
              </a:lnSpc>
              <a:spcBef>
                <a:spcPts val="0"/>
              </a:spcBef>
              <a:spcAft>
                <a:spcPts val="0"/>
              </a:spcAft>
              <a:buClr>
                <a:srgbClr val="3E3B39"/>
              </a:buClr>
              <a:buSzPts val="1800"/>
              <a:buNone/>
              <a:defRPr/>
            </a:lvl2pPr>
            <a:lvl3pPr lvl="2" algn="l">
              <a:lnSpc>
                <a:spcPct val="80000"/>
              </a:lnSpc>
              <a:spcBef>
                <a:spcPts val="0"/>
              </a:spcBef>
              <a:spcAft>
                <a:spcPts val="0"/>
              </a:spcAft>
              <a:buClr>
                <a:srgbClr val="3E3B39"/>
              </a:buClr>
              <a:buSzPts val="1800"/>
              <a:buNone/>
              <a:defRPr/>
            </a:lvl3pPr>
            <a:lvl4pPr lvl="3" algn="l">
              <a:lnSpc>
                <a:spcPct val="80000"/>
              </a:lnSpc>
              <a:spcBef>
                <a:spcPts val="0"/>
              </a:spcBef>
              <a:spcAft>
                <a:spcPts val="0"/>
              </a:spcAft>
              <a:buClr>
                <a:srgbClr val="3E3B39"/>
              </a:buClr>
              <a:buSzPts val="1800"/>
              <a:buNone/>
              <a:defRPr/>
            </a:lvl4pPr>
            <a:lvl5pPr lvl="4" algn="l">
              <a:lnSpc>
                <a:spcPct val="80000"/>
              </a:lnSpc>
              <a:spcBef>
                <a:spcPts val="0"/>
              </a:spcBef>
              <a:spcAft>
                <a:spcPts val="0"/>
              </a:spcAft>
              <a:buClr>
                <a:srgbClr val="3E3B39"/>
              </a:buClr>
              <a:buSzPts val="1800"/>
              <a:buNone/>
              <a:defRPr/>
            </a:lvl5pPr>
            <a:lvl6pPr lvl="5" algn="l">
              <a:lnSpc>
                <a:spcPct val="80000"/>
              </a:lnSpc>
              <a:spcBef>
                <a:spcPts val="0"/>
              </a:spcBef>
              <a:spcAft>
                <a:spcPts val="0"/>
              </a:spcAft>
              <a:buClr>
                <a:srgbClr val="3E3B39"/>
              </a:buClr>
              <a:buSzPts val="1800"/>
              <a:buNone/>
              <a:defRPr/>
            </a:lvl6pPr>
            <a:lvl7pPr lvl="6" algn="l">
              <a:lnSpc>
                <a:spcPct val="80000"/>
              </a:lnSpc>
              <a:spcBef>
                <a:spcPts val="0"/>
              </a:spcBef>
              <a:spcAft>
                <a:spcPts val="0"/>
              </a:spcAft>
              <a:buClr>
                <a:srgbClr val="3E3B39"/>
              </a:buClr>
              <a:buSzPts val="1800"/>
              <a:buNone/>
              <a:defRPr/>
            </a:lvl7pPr>
            <a:lvl8pPr lvl="7" algn="l">
              <a:lnSpc>
                <a:spcPct val="80000"/>
              </a:lnSpc>
              <a:spcBef>
                <a:spcPts val="0"/>
              </a:spcBef>
              <a:spcAft>
                <a:spcPts val="0"/>
              </a:spcAft>
              <a:buClr>
                <a:srgbClr val="3E3B39"/>
              </a:buClr>
              <a:buSzPts val="1800"/>
              <a:buNone/>
              <a:defRPr/>
            </a:lvl8pPr>
            <a:lvl9pPr lvl="8" algn="l">
              <a:lnSpc>
                <a:spcPct val="80000"/>
              </a:lnSpc>
              <a:spcBef>
                <a:spcPts val="0"/>
              </a:spcBef>
              <a:spcAft>
                <a:spcPts val="0"/>
              </a:spcAft>
              <a:buClr>
                <a:srgbClr val="3E3B39"/>
              </a:buClr>
              <a:buSzPts val="1800"/>
              <a:buNone/>
              <a:defRPr/>
            </a:lvl9pPr>
          </a:lstStyle>
          <a:p/>
        </p:txBody>
      </p:sp>
      <p:sp>
        <p:nvSpPr>
          <p:cNvPr id="57" name="Google Shape;57;p12"/>
          <p:cNvSpPr txBox="1"/>
          <p:nvPr>
            <p:ph idx="1" type="body"/>
          </p:nvPr>
        </p:nvSpPr>
        <p:spPr>
          <a:xfrm>
            <a:off x="633413" y="1841500"/>
            <a:ext cx="3752850" cy="4127500"/>
          </a:xfrm>
          <a:prstGeom prst="rect">
            <a:avLst/>
          </a:prstGeom>
          <a:noFill/>
          <a:ln>
            <a:noFill/>
          </a:ln>
        </p:spPr>
        <p:txBody>
          <a:bodyPr anchorCtr="0" anchor="ctr" bIns="50800" lIns="50800" spcFirstLastPara="1" rIns="50800" wrap="square" tIns="50800">
            <a:normAutofit/>
          </a:bodyPr>
          <a:lstStyle>
            <a:lvl1pPr indent="-307181" lvl="0" marL="457200" algn="l">
              <a:lnSpc>
                <a:spcPct val="90000"/>
              </a:lnSpc>
              <a:spcBef>
                <a:spcPts val="1688"/>
              </a:spcBef>
              <a:spcAft>
                <a:spcPts val="0"/>
              </a:spcAft>
              <a:buClr>
                <a:srgbClr val="000000"/>
              </a:buClr>
              <a:buSzPts val="1238"/>
              <a:buFont typeface="Avenir"/>
              <a:buChar char="•"/>
              <a:defRPr sz="1650"/>
            </a:lvl1pPr>
            <a:lvl2pPr indent="-307181" lvl="1" marL="914400" algn="l">
              <a:lnSpc>
                <a:spcPct val="90000"/>
              </a:lnSpc>
              <a:spcBef>
                <a:spcPts val="1688"/>
              </a:spcBef>
              <a:spcAft>
                <a:spcPts val="0"/>
              </a:spcAft>
              <a:buClr>
                <a:srgbClr val="000000"/>
              </a:buClr>
              <a:buSzPts val="1238"/>
              <a:buFont typeface="Avenir"/>
              <a:buChar char="•"/>
              <a:defRPr sz="1650"/>
            </a:lvl2pPr>
            <a:lvl3pPr indent="-307181" lvl="2" marL="1371600" algn="l">
              <a:lnSpc>
                <a:spcPct val="90000"/>
              </a:lnSpc>
              <a:spcBef>
                <a:spcPts val="1688"/>
              </a:spcBef>
              <a:spcAft>
                <a:spcPts val="0"/>
              </a:spcAft>
              <a:buClr>
                <a:srgbClr val="000000"/>
              </a:buClr>
              <a:buSzPts val="1238"/>
              <a:buFont typeface="Avenir"/>
              <a:buChar char="•"/>
              <a:defRPr sz="1650"/>
            </a:lvl3pPr>
            <a:lvl4pPr indent="-307181" lvl="3" marL="1828800" algn="l">
              <a:lnSpc>
                <a:spcPct val="90000"/>
              </a:lnSpc>
              <a:spcBef>
                <a:spcPts val="1688"/>
              </a:spcBef>
              <a:spcAft>
                <a:spcPts val="0"/>
              </a:spcAft>
              <a:buClr>
                <a:srgbClr val="000000"/>
              </a:buClr>
              <a:buSzPts val="1238"/>
              <a:buFont typeface="Avenir"/>
              <a:buChar char="•"/>
              <a:defRPr sz="1650"/>
            </a:lvl4pPr>
            <a:lvl5pPr indent="-307181" lvl="4" marL="2286000" algn="l">
              <a:lnSpc>
                <a:spcPct val="90000"/>
              </a:lnSpc>
              <a:spcBef>
                <a:spcPts val="1688"/>
              </a:spcBef>
              <a:spcAft>
                <a:spcPts val="0"/>
              </a:spcAft>
              <a:buClr>
                <a:srgbClr val="000000"/>
              </a:buClr>
              <a:buSzPts val="1238"/>
              <a:buFont typeface="Avenir"/>
              <a:buChar char="•"/>
              <a:defRPr sz="1650"/>
            </a:lvl5pPr>
            <a:lvl6pPr indent="-314325" lvl="5" marL="2743200" algn="l">
              <a:lnSpc>
                <a:spcPct val="100000"/>
              </a:lnSpc>
              <a:spcBef>
                <a:spcPts val="1688"/>
              </a:spcBef>
              <a:spcAft>
                <a:spcPts val="0"/>
              </a:spcAft>
              <a:buClr>
                <a:srgbClr val="000000"/>
              </a:buClr>
              <a:buSzPts val="1350"/>
              <a:buChar char="•"/>
              <a:defRPr/>
            </a:lvl6pPr>
            <a:lvl7pPr indent="-314325" lvl="6" marL="3200400" algn="l">
              <a:lnSpc>
                <a:spcPct val="100000"/>
              </a:lnSpc>
              <a:spcBef>
                <a:spcPts val="1688"/>
              </a:spcBef>
              <a:spcAft>
                <a:spcPts val="0"/>
              </a:spcAft>
              <a:buClr>
                <a:srgbClr val="000000"/>
              </a:buClr>
              <a:buSzPts val="1350"/>
              <a:buChar char="•"/>
              <a:defRPr/>
            </a:lvl7pPr>
            <a:lvl8pPr indent="-314325" lvl="7" marL="3657600" algn="l">
              <a:lnSpc>
                <a:spcPct val="100000"/>
              </a:lnSpc>
              <a:spcBef>
                <a:spcPts val="1688"/>
              </a:spcBef>
              <a:spcAft>
                <a:spcPts val="0"/>
              </a:spcAft>
              <a:buClr>
                <a:srgbClr val="000000"/>
              </a:buClr>
              <a:buSzPts val="1350"/>
              <a:buChar char="•"/>
              <a:defRPr/>
            </a:lvl8pPr>
            <a:lvl9pPr indent="-314325" lvl="8" marL="4114800" algn="l">
              <a:lnSpc>
                <a:spcPct val="100000"/>
              </a:lnSpc>
              <a:spcBef>
                <a:spcPts val="1688"/>
              </a:spcBef>
              <a:spcAft>
                <a:spcPts val="0"/>
              </a:spcAft>
              <a:buClr>
                <a:srgbClr val="000000"/>
              </a:buClr>
              <a:buSzPts val="1350"/>
              <a:buChar char="•"/>
              <a:defRPr/>
            </a:lvl9pPr>
          </a:lstStyle>
          <a:p/>
        </p:txBody>
      </p:sp>
      <p:sp>
        <p:nvSpPr>
          <p:cNvPr id="58" name="Google Shape;58;p12"/>
          <p:cNvSpPr txBox="1"/>
          <p:nvPr>
            <p:ph idx="12" type="sldNum"/>
          </p:nvPr>
        </p:nvSpPr>
        <p:spPr>
          <a:xfrm>
            <a:off x="4477874" y="6508750"/>
            <a:ext cx="2404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59" name="Shape 59"/>
        <p:cNvGrpSpPr/>
        <p:nvPr/>
      </p:nvGrpSpPr>
      <p:grpSpPr>
        <a:xfrm>
          <a:off x="0" y="0"/>
          <a:ext cx="0" cy="0"/>
          <a:chOff x="0" y="0"/>
          <a:chExt cx="0" cy="0"/>
        </a:xfrm>
      </p:grpSpPr>
      <p:sp>
        <p:nvSpPr>
          <p:cNvPr id="60" name="Google Shape;60;p13"/>
          <p:cNvSpPr txBox="1"/>
          <p:nvPr>
            <p:ph type="title"/>
          </p:nvPr>
        </p:nvSpPr>
        <p:spPr>
          <a:xfrm>
            <a:off x="633413" y="2222500"/>
            <a:ext cx="7877175" cy="12065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3E3B39"/>
              </a:buClr>
              <a:buSzPts val="1800"/>
              <a:buNone/>
              <a:defRPr/>
            </a:lvl1pPr>
            <a:lvl2pPr lvl="1" algn="l">
              <a:lnSpc>
                <a:spcPct val="80000"/>
              </a:lnSpc>
              <a:spcBef>
                <a:spcPts val="0"/>
              </a:spcBef>
              <a:spcAft>
                <a:spcPts val="0"/>
              </a:spcAft>
              <a:buClr>
                <a:srgbClr val="3E3B39"/>
              </a:buClr>
              <a:buSzPts val="1800"/>
              <a:buNone/>
              <a:defRPr/>
            </a:lvl2pPr>
            <a:lvl3pPr lvl="2" algn="l">
              <a:lnSpc>
                <a:spcPct val="80000"/>
              </a:lnSpc>
              <a:spcBef>
                <a:spcPts val="0"/>
              </a:spcBef>
              <a:spcAft>
                <a:spcPts val="0"/>
              </a:spcAft>
              <a:buClr>
                <a:srgbClr val="3E3B39"/>
              </a:buClr>
              <a:buSzPts val="1800"/>
              <a:buNone/>
              <a:defRPr/>
            </a:lvl3pPr>
            <a:lvl4pPr lvl="3" algn="l">
              <a:lnSpc>
                <a:spcPct val="80000"/>
              </a:lnSpc>
              <a:spcBef>
                <a:spcPts val="0"/>
              </a:spcBef>
              <a:spcAft>
                <a:spcPts val="0"/>
              </a:spcAft>
              <a:buClr>
                <a:srgbClr val="3E3B39"/>
              </a:buClr>
              <a:buSzPts val="1800"/>
              <a:buNone/>
              <a:defRPr/>
            </a:lvl4pPr>
            <a:lvl5pPr lvl="4" algn="l">
              <a:lnSpc>
                <a:spcPct val="80000"/>
              </a:lnSpc>
              <a:spcBef>
                <a:spcPts val="0"/>
              </a:spcBef>
              <a:spcAft>
                <a:spcPts val="0"/>
              </a:spcAft>
              <a:buClr>
                <a:srgbClr val="3E3B39"/>
              </a:buClr>
              <a:buSzPts val="1800"/>
              <a:buNone/>
              <a:defRPr/>
            </a:lvl5pPr>
            <a:lvl6pPr lvl="5" algn="l">
              <a:lnSpc>
                <a:spcPct val="80000"/>
              </a:lnSpc>
              <a:spcBef>
                <a:spcPts val="0"/>
              </a:spcBef>
              <a:spcAft>
                <a:spcPts val="0"/>
              </a:spcAft>
              <a:buClr>
                <a:srgbClr val="3E3B39"/>
              </a:buClr>
              <a:buSzPts val="1800"/>
              <a:buNone/>
              <a:defRPr/>
            </a:lvl6pPr>
            <a:lvl7pPr lvl="6" algn="l">
              <a:lnSpc>
                <a:spcPct val="80000"/>
              </a:lnSpc>
              <a:spcBef>
                <a:spcPts val="0"/>
              </a:spcBef>
              <a:spcAft>
                <a:spcPts val="0"/>
              </a:spcAft>
              <a:buClr>
                <a:srgbClr val="3E3B39"/>
              </a:buClr>
              <a:buSzPts val="1800"/>
              <a:buNone/>
              <a:defRPr/>
            </a:lvl7pPr>
            <a:lvl8pPr lvl="7" algn="l">
              <a:lnSpc>
                <a:spcPct val="80000"/>
              </a:lnSpc>
              <a:spcBef>
                <a:spcPts val="0"/>
              </a:spcBef>
              <a:spcAft>
                <a:spcPts val="0"/>
              </a:spcAft>
              <a:buClr>
                <a:srgbClr val="3E3B39"/>
              </a:buClr>
              <a:buSzPts val="1800"/>
              <a:buNone/>
              <a:defRPr/>
            </a:lvl8pPr>
            <a:lvl9pPr lvl="8" algn="l">
              <a:lnSpc>
                <a:spcPct val="80000"/>
              </a:lnSpc>
              <a:spcBef>
                <a:spcPts val="0"/>
              </a:spcBef>
              <a:spcAft>
                <a:spcPts val="0"/>
              </a:spcAft>
              <a:buClr>
                <a:srgbClr val="3E3B39"/>
              </a:buClr>
              <a:buSzPts val="1800"/>
              <a:buNone/>
              <a:defRPr/>
            </a:lvl9pPr>
          </a:lstStyle>
          <a:p/>
        </p:txBody>
      </p:sp>
      <p:sp>
        <p:nvSpPr>
          <p:cNvPr id="61" name="Google Shape;61;p13"/>
          <p:cNvSpPr txBox="1"/>
          <p:nvPr>
            <p:ph idx="1" type="body"/>
          </p:nvPr>
        </p:nvSpPr>
        <p:spPr>
          <a:xfrm>
            <a:off x="633413" y="3422650"/>
            <a:ext cx="7877175" cy="1079500"/>
          </a:xfrm>
          <a:prstGeom prst="rect">
            <a:avLst/>
          </a:prstGeom>
          <a:noFill/>
          <a:ln>
            <a:noFill/>
          </a:ln>
        </p:spPr>
        <p:txBody>
          <a:bodyPr anchorCtr="0" anchor="t" bIns="50800" lIns="50800" spcFirstLastPara="1" rIns="50800" wrap="square" tIns="50800">
            <a:normAutofit/>
          </a:bodyPr>
          <a:lstStyle>
            <a:lvl1pPr indent="-228600" lvl="0" marL="4572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1pPr>
            <a:lvl2pPr indent="-228600" lvl="1" marL="9144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2pPr>
            <a:lvl3pPr indent="-228600" lvl="2" marL="13716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3pPr>
            <a:lvl4pPr indent="-228600" lvl="3" marL="18288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4pPr>
            <a:lvl5pPr indent="-228600" lvl="4" marL="22860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5pPr>
            <a:lvl6pPr indent="-314325" lvl="5" marL="2743200" algn="l">
              <a:lnSpc>
                <a:spcPct val="100000"/>
              </a:lnSpc>
              <a:spcBef>
                <a:spcPts val="1688"/>
              </a:spcBef>
              <a:spcAft>
                <a:spcPts val="0"/>
              </a:spcAft>
              <a:buClr>
                <a:srgbClr val="000000"/>
              </a:buClr>
              <a:buSzPts val="1350"/>
              <a:buChar char="•"/>
              <a:defRPr/>
            </a:lvl6pPr>
            <a:lvl7pPr indent="-314325" lvl="6" marL="3200400" algn="l">
              <a:lnSpc>
                <a:spcPct val="100000"/>
              </a:lnSpc>
              <a:spcBef>
                <a:spcPts val="1688"/>
              </a:spcBef>
              <a:spcAft>
                <a:spcPts val="0"/>
              </a:spcAft>
              <a:buClr>
                <a:srgbClr val="000000"/>
              </a:buClr>
              <a:buSzPts val="1350"/>
              <a:buChar char="•"/>
              <a:defRPr/>
            </a:lvl7pPr>
            <a:lvl8pPr indent="-314325" lvl="7" marL="3657600" algn="l">
              <a:lnSpc>
                <a:spcPct val="100000"/>
              </a:lnSpc>
              <a:spcBef>
                <a:spcPts val="1688"/>
              </a:spcBef>
              <a:spcAft>
                <a:spcPts val="0"/>
              </a:spcAft>
              <a:buClr>
                <a:srgbClr val="000000"/>
              </a:buClr>
              <a:buSzPts val="1350"/>
              <a:buChar char="•"/>
              <a:defRPr/>
            </a:lvl8pPr>
            <a:lvl9pPr indent="-314325" lvl="8" marL="4114800" algn="l">
              <a:lnSpc>
                <a:spcPct val="100000"/>
              </a:lnSpc>
              <a:spcBef>
                <a:spcPts val="1688"/>
              </a:spcBef>
              <a:spcAft>
                <a:spcPts val="0"/>
              </a:spcAft>
              <a:buClr>
                <a:srgbClr val="000000"/>
              </a:buClr>
              <a:buSzPts val="1350"/>
              <a:buChar char="•"/>
              <a:defRPr/>
            </a:lvl9pPr>
          </a:lstStyle>
          <a:p/>
        </p:txBody>
      </p:sp>
      <p:sp>
        <p:nvSpPr>
          <p:cNvPr id="62" name="Google Shape;62;p13"/>
          <p:cNvSpPr txBox="1"/>
          <p:nvPr>
            <p:ph idx="12" type="sldNum"/>
          </p:nvPr>
        </p:nvSpPr>
        <p:spPr>
          <a:xfrm>
            <a:off x="4481196" y="6534254"/>
            <a:ext cx="240450"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63" name="Shape 63"/>
        <p:cNvGrpSpPr/>
        <p:nvPr/>
      </p:nvGrpSpPr>
      <p:grpSpPr>
        <a:xfrm>
          <a:off x="0" y="0"/>
          <a:ext cx="0" cy="0"/>
          <a:chOff x="0" y="0"/>
          <a:chExt cx="0" cy="0"/>
        </a:xfrm>
      </p:grpSpPr>
      <p:sp>
        <p:nvSpPr>
          <p:cNvPr id="64" name="Google Shape;64;p14"/>
          <p:cNvSpPr txBox="1"/>
          <p:nvPr>
            <p:ph type="title"/>
          </p:nvPr>
        </p:nvSpPr>
        <p:spPr>
          <a:xfrm>
            <a:off x="633413" y="2749550"/>
            <a:ext cx="7877175" cy="136525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3E3B39"/>
              </a:buClr>
              <a:buSzPts val="1800"/>
              <a:buNone/>
              <a:defRPr/>
            </a:lvl1pPr>
            <a:lvl2pPr lvl="1" algn="l">
              <a:lnSpc>
                <a:spcPct val="80000"/>
              </a:lnSpc>
              <a:spcBef>
                <a:spcPts val="0"/>
              </a:spcBef>
              <a:spcAft>
                <a:spcPts val="0"/>
              </a:spcAft>
              <a:buClr>
                <a:srgbClr val="3E3B39"/>
              </a:buClr>
              <a:buSzPts val="1800"/>
              <a:buNone/>
              <a:defRPr/>
            </a:lvl2pPr>
            <a:lvl3pPr lvl="2" algn="l">
              <a:lnSpc>
                <a:spcPct val="80000"/>
              </a:lnSpc>
              <a:spcBef>
                <a:spcPts val="0"/>
              </a:spcBef>
              <a:spcAft>
                <a:spcPts val="0"/>
              </a:spcAft>
              <a:buClr>
                <a:srgbClr val="3E3B39"/>
              </a:buClr>
              <a:buSzPts val="1800"/>
              <a:buNone/>
              <a:defRPr/>
            </a:lvl3pPr>
            <a:lvl4pPr lvl="3" algn="l">
              <a:lnSpc>
                <a:spcPct val="80000"/>
              </a:lnSpc>
              <a:spcBef>
                <a:spcPts val="0"/>
              </a:spcBef>
              <a:spcAft>
                <a:spcPts val="0"/>
              </a:spcAft>
              <a:buClr>
                <a:srgbClr val="3E3B39"/>
              </a:buClr>
              <a:buSzPts val="1800"/>
              <a:buNone/>
              <a:defRPr/>
            </a:lvl4pPr>
            <a:lvl5pPr lvl="4" algn="l">
              <a:lnSpc>
                <a:spcPct val="80000"/>
              </a:lnSpc>
              <a:spcBef>
                <a:spcPts val="0"/>
              </a:spcBef>
              <a:spcAft>
                <a:spcPts val="0"/>
              </a:spcAft>
              <a:buClr>
                <a:srgbClr val="3E3B39"/>
              </a:buClr>
              <a:buSzPts val="1800"/>
              <a:buNone/>
              <a:defRPr/>
            </a:lvl5pPr>
            <a:lvl6pPr lvl="5" algn="l">
              <a:lnSpc>
                <a:spcPct val="80000"/>
              </a:lnSpc>
              <a:spcBef>
                <a:spcPts val="0"/>
              </a:spcBef>
              <a:spcAft>
                <a:spcPts val="0"/>
              </a:spcAft>
              <a:buClr>
                <a:srgbClr val="3E3B39"/>
              </a:buClr>
              <a:buSzPts val="1800"/>
              <a:buNone/>
              <a:defRPr/>
            </a:lvl6pPr>
            <a:lvl7pPr lvl="6" algn="l">
              <a:lnSpc>
                <a:spcPct val="80000"/>
              </a:lnSpc>
              <a:spcBef>
                <a:spcPts val="0"/>
              </a:spcBef>
              <a:spcAft>
                <a:spcPts val="0"/>
              </a:spcAft>
              <a:buClr>
                <a:srgbClr val="3E3B39"/>
              </a:buClr>
              <a:buSzPts val="1800"/>
              <a:buNone/>
              <a:defRPr/>
            </a:lvl7pPr>
            <a:lvl8pPr lvl="7" algn="l">
              <a:lnSpc>
                <a:spcPct val="80000"/>
              </a:lnSpc>
              <a:spcBef>
                <a:spcPts val="0"/>
              </a:spcBef>
              <a:spcAft>
                <a:spcPts val="0"/>
              </a:spcAft>
              <a:buClr>
                <a:srgbClr val="3E3B39"/>
              </a:buClr>
              <a:buSzPts val="1800"/>
              <a:buNone/>
              <a:defRPr/>
            </a:lvl8pPr>
            <a:lvl9pPr lvl="8" algn="l">
              <a:lnSpc>
                <a:spcPct val="80000"/>
              </a:lnSpc>
              <a:spcBef>
                <a:spcPts val="0"/>
              </a:spcBef>
              <a:spcAft>
                <a:spcPts val="0"/>
              </a:spcAft>
              <a:buClr>
                <a:srgbClr val="3E3B39"/>
              </a:buClr>
              <a:buSzPts val="1800"/>
              <a:buNone/>
              <a:defRPr/>
            </a:lvl9pPr>
          </a:lstStyle>
          <a:p/>
        </p:txBody>
      </p:sp>
      <p:sp>
        <p:nvSpPr>
          <p:cNvPr id="65" name="Google Shape;65;p14"/>
          <p:cNvSpPr txBox="1"/>
          <p:nvPr>
            <p:ph idx="12" type="sldNum"/>
          </p:nvPr>
        </p:nvSpPr>
        <p:spPr>
          <a:xfrm>
            <a:off x="4477874" y="6508750"/>
            <a:ext cx="2404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66" name="Shape 66"/>
        <p:cNvGrpSpPr/>
        <p:nvPr/>
      </p:nvGrpSpPr>
      <p:grpSpPr>
        <a:xfrm>
          <a:off x="0" y="0"/>
          <a:ext cx="0" cy="0"/>
          <a:chOff x="0" y="0"/>
          <a:chExt cx="0" cy="0"/>
        </a:xfrm>
      </p:grpSpPr>
      <p:sp>
        <p:nvSpPr>
          <p:cNvPr id="67" name="Google Shape;67;p15"/>
          <p:cNvSpPr/>
          <p:nvPr>
            <p:ph idx="2" type="pic"/>
          </p:nvPr>
        </p:nvSpPr>
        <p:spPr>
          <a:xfrm>
            <a:off x="4529138" y="425450"/>
            <a:ext cx="3990975" cy="7982983"/>
          </a:xfrm>
          <a:prstGeom prst="rect">
            <a:avLst/>
          </a:prstGeom>
          <a:noFill/>
          <a:ln>
            <a:noFill/>
          </a:ln>
        </p:spPr>
      </p:sp>
      <p:sp>
        <p:nvSpPr>
          <p:cNvPr id="68" name="Google Shape;68;p15"/>
          <p:cNvSpPr txBox="1"/>
          <p:nvPr>
            <p:ph type="title"/>
          </p:nvPr>
        </p:nvSpPr>
        <p:spPr>
          <a:xfrm>
            <a:off x="633413" y="647700"/>
            <a:ext cx="3571875" cy="28829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3E3B39"/>
              </a:buClr>
              <a:buSzPts val="1800"/>
              <a:buNone/>
              <a:defRPr/>
            </a:lvl1pPr>
            <a:lvl2pPr lvl="1" algn="l">
              <a:lnSpc>
                <a:spcPct val="80000"/>
              </a:lnSpc>
              <a:spcBef>
                <a:spcPts val="0"/>
              </a:spcBef>
              <a:spcAft>
                <a:spcPts val="0"/>
              </a:spcAft>
              <a:buClr>
                <a:srgbClr val="3E3B39"/>
              </a:buClr>
              <a:buSzPts val="1800"/>
              <a:buNone/>
              <a:defRPr/>
            </a:lvl2pPr>
            <a:lvl3pPr lvl="2" algn="l">
              <a:lnSpc>
                <a:spcPct val="80000"/>
              </a:lnSpc>
              <a:spcBef>
                <a:spcPts val="0"/>
              </a:spcBef>
              <a:spcAft>
                <a:spcPts val="0"/>
              </a:spcAft>
              <a:buClr>
                <a:srgbClr val="3E3B39"/>
              </a:buClr>
              <a:buSzPts val="1800"/>
              <a:buNone/>
              <a:defRPr/>
            </a:lvl3pPr>
            <a:lvl4pPr lvl="3" algn="l">
              <a:lnSpc>
                <a:spcPct val="80000"/>
              </a:lnSpc>
              <a:spcBef>
                <a:spcPts val="0"/>
              </a:spcBef>
              <a:spcAft>
                <a:spcPts val="0"/>
              </a:spcAft>
              <a:buClr>
                <a:srgbClr val="3E3B39"/>
              </a:buClr>
              <a:buSzPts val="1800"/>
              <a:buNone/>
              <a:defRPr/>
            </a:lvl4pPr>
            <a:lvl5pPr lvl="4" algn="l">
              <a:lnSpc>
                <a:spcPct val="80000"/>
              </a:lnSpc>
              <a:spcBef>
                <a:spcPts val="0"/>
              </a:spcBef>
              <a:spcAft>
                <a:spcPts val="0"/>
              </a:spcAft>
              <a:buClr>
                <a:srgbClr val="3E3B39"/>
              </a:buClr>
              <a:buSzPts val="1800"/>
              <a:buNone/>
              <a:defRPr/>
            </a:lvl5pPr>
            <a:lvl6pPr lvl="5" algn="l">
              <a:lnSpc>
                <a:spcPct val="80000"/>
              </a:lnSpc>
              <a:spcBef>
                <a:spcPts val="0"/>
              </a:spcBef>
              <a:spcAft>
                <a:spcPts val="0"/>
              </a:spcAft>
              <a:buClr>
                <a:srgbClr val="3E3B39"/>
              </a:buClr>
              <a:buSzPts val="1800"/>
              <a:buNone/>
              <a:defRPr/>
            </a:lvl6pPr>
            <a:lvl7pPr lvl="6" algn="l">
              <a:lnSpc>
                <a:spcPct val="80000"/>
              </a:lnSpc>
              <a:spcBef>
                <a:spcPts val="0"/>
              </a:spcBef>
              <a:spcAft>
                <a:spcPts val="0"/>
              </a:spcAft>
              <a:buClr>
                <a:srgbClr val="3E3B39"/>
              </a:buClr>
              <a:buSzPts val="1800"/>
              <a:buNone/>
              <a:defRPr/>
            </a:lvl7pPr>
            <a:lvl8pPr lvl="7" algn="l">
              <a:lnSpc>
                <a:spcPct val="80000"/>
              </a:lnSpc>
              <a:spcBef>
                <a:spcPts val="0"/>
              </a:spcBef>
              <a:spcAft>
                <a:spcPts val="0"/>
              </a:spcAft>
              <a:buClr>
                <a:srgbClr val="3E3B39"/>
              </a:buClr>
              <a:buSzPts val="1800"/>
              <a:buNone/>
              <a:defRPr/>
            </a:lvl8pPr>
            <a:lvl9pPr lvl="8" algn="l">
              <a:lnSpc>
                <a:spcPct val="80000"/>
              </a:lnSpc>
              <a:spcBef>
                <a:spcPts val="0"/>
              </a:spcBef>
              <a:spcAft>
                <a:spcPts val="0"/>
              </a:spcAft>
              <a:buClr>
                <a:srgbClr val="3E3B39"/>
              </a:buClr>
              <a:buSzPts val="1800"/>
              <a:buNone/>
              <a:defRPr/>
            </a:lvl9pPr>
          </a:lstStyle>
          <a:p/>
        </p:txBody>
      </p:sp>
      <p:sp>
        <p:nvSpPr>
          <p:cNvPr id="69" name="Google Shape;69;p15"/>
          <p:cNvSpPr txBox="1"/>
          <p:nvPr>
            <p:ph idx="1" type="body"/>
          </p:nvPr>
        </p:nvSpPr>
        <p:spPr>
          <a:xfrm>
            <a:off x="633413" y="3625850"/>
            <a:ext cx="3571875" cy="2590800"/>
          </a:xfrm>
          <a:prstGeom prst="rect">
            <a:avLst/>
          </a:prstGeom>
          <a:noFill/>
          <a:ln>
            <a:noFill/>
          </a:ln>
        </p:spPr>
        <p:txBody>
          <a:bodyPr anchorCtr="0" anchor="t" bIns="50800" lIns="50800" spcFirstLastPara="1" rIns="50800" wrap="square" tIns="50800">
            <a:normAutofit/>
          </a:bodyPr>
          <a:lstStyle>
            <a:lvl1pPr indent="-228600" lvl="0" marL="4572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1pPr>
            <a:lvl2pPr indent="-228600" lvl="1" marL="9144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2pPr>
            <a:lvl3pPr indent="-228600" lvl="2" marL="13716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3pPr>
            <a:lvl4pPr indent="-228600" lvl="3" marL="18288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4pPr>
            <a:lvl5pPr indent="-228600" lvl="4" marL="22860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5pPr>
            <a:lvl6pPr indent="-314325" lvl="5" marL="2743200" algn="l">
              <a:lnSpc>
                <a:spcPct val="100000"/>
              </a:lnSpc>
              <a:spcBef>
                <a:spcPts val="1688"/>
              </a:spcBef>
              <a:spcAft>
                <a:spcPts val="0"/>
              </a:spcAft>
              <a:buClr>
                <a:srgbClr val="000000"/>
              </a:buClr>
              <a:buSzPts val="1350"/>
              <a:buChar char="•"/>
              <a:defRPr/>
            </a:lvl6pPr>
            <a:lvl7pPr indent="-314325" lvl="6" marL="3200400" algn="l">
              <a:lnSpc>
                <a:spcPct val="100000"/>
              </a:lnSpc>
              <a:spcBef>
                <a:spcPts val="1688"/>
              </a:spcBef>
              <a:spcAft>
                <a:spcPts val="0"/>
              </a:spcAft>
              <a:buClr>
                <a:srgbClr val="000000"/>
              </a:buClr>
              <a:buSzPts val="1350"/>
              <a:buChar char="•"/>
              <a:defRPr/>
            </a:lvl7pPr>
            <a:lvl8pPr indent="-314325" lvl="7" marL="3657600" algn="l">
              <a:lnSpc>
                <a:spcPct val="100000"/>
              </a:lnSpc>
              <a:spcBef>
                <a:spcPts val="1688"/>
              </a:spcBef>
              <a:spcAft>
                <a:spcPts val="0"/>
              </a:spcAft>
              <a:buClr>
                <a:srgbClr val="000000"/>
              </a:buClr>
              <a:buSzPts val="1350"/>
              <a:buChar char="•"/>
              <a:defRPr/>
            </a:lvl8pPr>
            <a:lvl9pPr indent="-314325" lvl="8" marL="4114800" algn="l">
              <a:lnSpc>
                <a:spcPct val="100000"/>
              </a:lnSpc>
              <a:spcBef>
                <a:spcPts val="1688"/>
              </a:spcBef>
              <a:spcAft>
                <a:spcPts val="0"/>
              </a:spcAft>
              <a:buClr>
                <a:srgbClr val="000000"/>
              </a:buClr>
              <a:buSzPts val="1350"/>
              <a:buChar char="•"/>
              <a:defRPr/>
            </a:lvl9pPr>
          </a:lstStyle>
          <a:p/>
        </p:txBody>
      </p:sp>
      <p:sp>
        <p:nvSpPr>
          <p:cNvPr id="70" name="Google Shape;70;p15"/>
          <p:cNvSpPr txBox="1"/>
          <p:nvPr>
            <p:ph idx="12" type="sldNum"/>
          </p:nvPr>
        </p:nvSpPr>
        <p:spPr>
          <a:xfrm>
            <a:off x="4481196" y="6508750"/>
            <a:ext cx="2404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71" name="Shape 71"/>
        <p:cNvGrpSpPr/>
        <p:nvPr/>
      </p:nvGrpSpPr>
      <p:grpSpPr>
        <a:xfrm>
          <a:off x="0" y="0"/>
          <a:ext cx="0" cy="0"/>
          <a:chOff x="0" y="0"/>
          <a:chExt cx="0" cy="0"/>
        </a:xfrm>
      </p:grpSpPr>
      <p:sp>
        <p:nvSpPr>
          <p:cNvPr id="72" name="Google Shape;72;p16"/>
          <p:cNvSpPr txBox="1"/>
          <p:nvPr>
            <p:ph type="title"/>
          </p:nvPr>
        </p:nvSpPr>
        <p:spPr>
          <a:xfrm>
            <a:off x="633413" y="444500"/>
            <a:ext cx="7877175" cy="12065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3E3B39"/>
              </a:buClr>
              <a:buSzPts val="1800"/>
              <a:buNone/>
              <a:defRPr/>
            </a:lvl1pPr>
            <a:lvl2pPr lvl="1" algn="l">
              <a:lnSpc>
                <a:spcPct val="80000"/>
              </a:lnSpc>
              <a:spcBef>
                <a:spcPts val="0"/>
              </a:spcBef>
              <a:spcAft>
                <a:spcPts val="0"/>
              </a:spcAft>
              <a:buClr>
                <a:srgbClr val="3E3B39"/>
              </a:buClr>
              <a:buSzPts val="1800"/>
              <a:buNone/>
              <a:defRPr/>
            </a:lvl2pPr>
            <a:lvl3pPr lvl="2" algn="l">
              <a:lnSpc>
                <a:spcPct val="80000"/>
              </a:lnSpc>
              <a:spcBef>
                <a:spcPts val="0"/>
              </a:spcBef>
              <a:spcAft>
                <a:spcPts val="0"/>
              </a:spcAft>
              <a:buClr>
                <a:srgbClr val="3E3B39"/>
              </a:buClr>
              <a:buSzPts val="1800"/>
              <a:buNone/>
              <a:defRPr/>
            </a:lvl3pPr>
            <a:lvl4pPr lvl="3" algn="l">
              <a:lnSpc>
                <a:spcPct val="80000"/>
              </a:lnSpc>
              <a:spcBef>
                <a:spcPts val="0"/>
              </a:spcBef>
              <a:spcAft>
                <a:spcPts val="0"/>
              </a:spcAft>
              <a:buClr>
                <a:srgbClr val="3E3B39"/>
              </a:buClr>
              <a:buSzPts val="1800"/>
              <a:buNone/>
              <a:defRPr/>
            </a:lvl4pPr>
            <a:lvl5pPr lvl="4" algn="l">
              <a:lnSpc>
                <a:spcPct val="80000"/>
              </a:lnSpc>
              <a:spcBef>
                <a:spcPts val="0"/>
              </a:spcBef>
              <a:spcAft>
                <a:spcPts val="0"/>
              </a:spcAft>
              <a:buClr>
                <a:srgbClr val="3E3B39"/>
              </a:buClr>
              <a:buSzPts val="1800"/>
              <a:buNone/>
              <a:defRPr/>
            </a:lvl5pPr>
            <a:lvl6pPr lvl="5" algn="l">
              <a:lnSpc>
                <a:spcPct val="80000"/>
              </a:lnSpc>
              <a:spcBef>
                <a:spcPts val="0"/>
              </a:spcBef>
              <a:spcAft>
                <a:spcPts val="0"/>
              </a:spcAft>
              <a:buClr>
                <a:srgbClr val="3E3B39"/>
              </a:buClr>
              <a:buSzPts val="1800"/>
              <a:buNone/>
              <a:defRPr/>
            </a:lvl6pPr>
            <a:lvl7pPr lvl="6" algn="l">
              <a:lnSpc>
                <a:spcPct val="80000"/>
              </a:lnSpc>
              <a:spcBef>
                <a:spcPts val="0"/>
              </a:spcBef>
              <a:spcAft>
                <a:spcPts val="0"/>
              </a:spcAft>
              <a:buClr>
                <a:srgbClr val="3E3B39"/>
              </a:buClr>
              <a:buSzPts val="1800"/>
              <a:buNone/>
              <a:defRPr/>
            </a:lvl7pPr>
            <a:lvl8pPr lvl="7" algn="l">
              <a:lnSpc>
                <a:spcPct val="80000"/>
              </a:lnSpc>
              <a:spcBef>
                <a:spcPts val="0"/>
              </a:spcBef>
              <a:spcAft>
                <a:spcPts val="0"/>
              </a:spcAft>
              <a:buClr>
                <a:srgbClr val="3E3B39"/>
              </a:buClr>
              <a:buSzPts val="1800"/>
              <a:buNone/>
              <a:defRPr/>
            </a:lvl8pPr>
            <a:lvl9pPr lvl="8" algn="l">
              <a:lnSpc>
                <a:spcPct val="80000"/>
              </a:lnSpc>
              <a:spcBef>
                <a:spcPts val="0"/>
              </a:spcBef>
              <a:spcAft>
                <a:spcPts val="0"/>
              </a:spcAft>
              <a:buClr>
                <a:srgbClr val="3E3B39"/>
              </a:buClr>
              <a:buSzPts val="1800"/>
              <a:buNone/>
              <a:defRPr/>
            </a:lvl9pPr>
          </a:lstStyle>
          <a:p/>
        </p:txBody>
      </p:sp>
      <p:sp>
        <p:nvSpPr>
          <p:cNvPr id="73" name="Google Shape;73;p16"/>
          <p:cNvSpPr txBox="1"/>
          <p:nvPr>
            <p:ph idx="12" type="sldNum"/>
          </p:nvPr>
        </p:nvSpPr>
        <p:spPr>
          <a:xfrm>
            <a:off x="4477874" y="6508750"/>
            <a:ext cx="2404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4" name="Shape 74"/>
        <p:cNvGrpSpPr/>
        <p:nvPr/>
      </p:nvGrpSpPr>
      <p:grpSpPr>
        <a:xfrm>
          <a:off x="0" y="0"/>
          <a:ext cx="0" cy="0"/>
          <a:chOff x="0" y="0"/>
          <a:chExt cx="0" cy="0"/>
        </a:xfrm>
      </p:grpSpPr>
      <p:sp>
        <p:nvSpPr>
          <p:cNvPr id="75" name="Google Shape;75;p17"/>
          <p:cNvSpPr txBox="1"/>
          <p:nvPr>
            <p:ph type="title"/>
          </p:nvPr>
        </p:nvSpPr>
        <p:spPr>
          <a:xfrm>
            <a:off x="633413" y="444500"/>
            <a:ext cx="7877175" cy="12065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3E3B39"/>
              </a:buClr>
              <a:buSzPts val="1800"/>
              <a:buNone/>
              <a:defRPr/>
            </a:lvl1pPr>
            <a:lvl2pPr lvl="1" algn="l">
              <a:lnSpc>
                <a:spcPct val="80000"/>
              </a:lnSpc>
              <a:spcBef>
                <a:spcPts val="0"/>
              </a:spcBef>
              <a:spcAft>
                <a:spcPts val="0"/>
              </a:spcAft>
              <a:buClr>
                <a:srgbClr val="3E3B39"/>
              </a:buClr>
              <a:buSzPts val="1800"/>
              <a:buNone/>
              <a:defRPr/>
            </a:lvl2pPr>
            <a:lvl3pPr lvl="2" algn="l">
              <a:lnSpc>
                <a:spcPct val="80000"/>
              </a:lnSpc>
              <a:spcBef>
                <a:spcPts val="0"/>
              </a:spcBef>
              <a:spcAft>
                <a:spcPts val="0"/>
              </a:spcAft>
              <a:buClr>
                <a:srgbClr val="3E3B39"/>
              </a:buClr>
              <a:buSzPts val="1800"/>
              <a:buNone/>
              <a:defRPr/>
            </a:lvl3pPr>
            <a:lvl4pPr lvl="3" algn="l">
              <a:lnSpc>
                <a:spcPct val="80000"/>
              </a:lnSpc>
              <a:spcBef>
                <a:spcPts val="0"/>
              </a:spcBef>
              <a:spcAft>
                <a:spcPts val="0"/>
              </a:spcAft>
              <a:buClr>
                <a:srgbClr val="3E3B39"/>
              </a:buClr>
              <a:buSzPts val="1800"/>
              <a:buNone/>
              <a:defRPr/>
            </a:lvl4pPr>
            <a:lvl5pPr lvl="4" algn="l">
              <a:lnSpc>
                <a:spcPct val="80000"/>
              </a:lnSpc>
              <a:spcBef>
                <a:spcPts val="0"/>
              </a:spcBef>
              <a:spcAft>
                <a:spcPts val="0"/>
              </a:spcAft>
              <a:buClr>
                <a:srgbClr val="3E3B39"/>
              </a:buClr>
              <a:buSzPts val="1800"/>
              <a:buNone/>
              <a:defRPr/>
            </a:lvl5pPr>
            <a:lvl6pPr lvl="5" algn="l">
              <a:lnSpc>
                <a:spcPct val="80000"/>
              </a:lnSpc>
              <a:spcBef>
                <a:spcPts val="0"/>
              </a:spcBef>
              <a:spcAft>
                <a:spcPts val="0"/>
              </a:spcAft>
              <a:buClr>
                <a:srgbClr val="3E3B39"/>
              </a:buClr>
              <a:buSzPts val="1800"/>
              <a:buNone/>
              <a:defRPr/>
            </a:lvl6pPr>
            <a:lvl7pPr lvl="6" algn="l">
              <a:lnSpc>
                <a:spcPct val="80000"/>
              </a:lnSpc>
              <a:spcBef>
                <a:spcPts val="0"/>
              </a:spcBef>
              <a:spcAft>
                <a:spcPts val="0"/>
              </a:spcAft>
              <a:buClr>
                <a:srgbClr val="3E3B39"/>
              </a:buClr>
              <a:buSzPts val="1800"/>
              <a:buNone/>
              <a:defRPr/>
            </a:lvl7pPr>
            <a:lvl8pPr lvl="7" algn="l">
              <a:lnSpc>
                <a:spcPct val="80000"/>
              </a:lnSpc>
              <a:spcBef>
                <a:spcPts val="0"/>
              </a:spcBef>
              <a:spcAft>
                <a:spcPts val="0"/>
              </a:spcAft>
              <a:buClr>
                <a:srgbClr val="3E3B39"/>
              </a:buClr>
              <a:buSzPts val="1800"/>
              <a:buNone/>
              <a:defRPr/>
            </a:lvl8pPr>
            <a:lvl9pPr lvl="8" algn="l">
              <a:lnSpc>
                <a:spcPct val="80000"/>
              </a:lnSpc>
              <a:spcBef>
                <a:spcPts val="0"/>
              </a:spcBef>
              <a:spcAft>
                <a:spcPts val="0"/>
              </a:spcAft>
              <a:buClr>
                <a:srgbClr val="3E3B39"/>
              </a:buClr>
              <a:buSzPts val="1800"/>
              <a:buNone/>
              <a:defRPr/>
            </a:lvl9pPr>
          </a:lstStyle>
          <a:p/>
        </p:txBody>
      </p:sp>
      <p:sp>
        <p:nvSpPr>
          <p:cNvPr id="76" name="Google Shape;76;p17"/>
          <p:cNvSpPr txBox="1"/>
          <p:nvPr>
            <p:ph idx="1" type="body"/>
          </p:nvPr>
        </p:nvSpPr>
        <p:spPr>
          <a:xfrm>
            <a:off x="633413" y="1841500"/>
            <a:ext cx="7877175" cy="4127500"/>
          </a:xfrm>
          <a:prstGeom prst="rect">
            <a:avLst/>
          </a:prstGeom>
          <a:noFill/>
          <a:ln>
            <a:noFill/>
          </a:ln>
        </p:spPr>
        <p:txBody>
          <a:bodyPr anchorCtr="0" anchor="ctr" bIns="50800" lIns="50800" spcFirstLastPara="1" rIns="50800" wrap="square" tIns="50800">
            <a:normAutofit/>
          </a:bodyPr>
          <a:lstStyle>
            <a:lvl1pPr indent="-314325" lvl="0" marL="457200" algn="l">
              <a:lnSpc>
                <a:spcPct val="100000"/>
              </a:lnSpc>
              <a:spcBef>
                <a:spcPts val="1688"/>
              </a:spcBef>
              <a:spcAft>
                <a:spcPts val="0"/>
              </a:spcAft>
              <a:buClr>
                <a:srgbClr val="000000"/>
              </a:buClr>
              <a:buSzPts val="1350"/>
              <a:buChar char="•"/>
              <a:defRPr/>
            </a:lvl1pPr>
            <a:lvl2pPr indent="-314325" lvl="1" marL="914400" algn="l">
              <a:lnSpc>
                <a:spcPct val="100000"/>
              </a:lnSpc>
              <a:spcBef>
                <a:spcPts val="1688"/>
              </a:spcBef>
              <a:spcAft>
                <a:spcPts val="0"/>
              </a:spcAft>
              <a:buClr>
                <a:srgbClr val="000000"/>
              </a:buClr>
              <a:buSzPts val="1350"/>
              <a:buChar char="•"/>
              <a:defRPr/>
            </a:lvl2pPr>
            <a:lvl3pPr indent="-314325" lvl="2" marL="1371600" algn="l">
              <a:lnSpc>
                <a:spcPct val="100000"/>
              </a:lnSpc>
              <a:spcBef>
                <a:spcPts val="1688"/>
              </a:spcBef>
              <a:spcAft>
                <a:spcPts val="0"/>
              </a:spcAft>
              <a:buClr>
                <a:srgbClr val="000000"/>
              </a:buClr>
              <a:buSzPts val="1350"/>
              <a:buChar char="•"/>
              <a:defRPr/>
            </a:lvl3pPr>
            <a:lvl4pPr indent="-314325" lvl="3" marL="1828800" algn="l">
              <a:lnSpc>
                <a:spcPct val="100000"/>
              </a:lnSpc>
              <a:spcBef>
                <a:spcPts val="1688"/>
              </a:spcBef>
              <a:spcAft>
                <a:spcPts val="0"/>
              </a:spcAft>
              <a:buClr>
                <a:srgbClr val="000000"/>
              </a:buClr>
              <a:buSzPts val="1350"/>
              <a:buChar char="•"/>
              <a:defRPr/>
            </a:lvl4pPr>
            <a:lvl5pPr indent="-314325" lvl="4" marL="2286000" algn="l">
              <a:lnSpc>
                <a:spcPct val="100000"/>
              </a:lnSpc>
              <a:spcBef>
                <a:spcPts val="1688"/>
              </a:spcBef>
              <a:spcAft>
                <a:spcPts val="0"/>
              </a:spcAft>
              <a:buClr>
                <a:srgbClr val="000000"/>
              </a:buClr>
              <a:buSzPts val="1350"/>
              <a:buChar char="•"/>
              <a:defRPr/>
            </a:lvl5pPr>
            <a:lvl6pPr indent="-314325" lvl="5" marL="2743200" algn="l">
              <a:lnSpc>
                <a:spcPct val="100000"/>
              </a:lnSpc>
              <a:spcBef>
                <a:spcPts val="1688"/>
              </a:spcBef>
              <a:spcAft>
                <a:spcPts val="0"/>
              </a:spcAft>
              <a:buClr>
                <a:srgbClr val="000000"/>
              </a:buClr>
              <a:buSzPts val="1350"/>
              <a:buChar char="•"/>
              <a:defRPr/>
            </a:lvl6pPr>
            <a:lvl7pPr indent="-314325" lvl="6" marL="3200400" algn="l">
              <a:lnSpc>
                <a:spcPct val="100000"/>
              </a:lnSpc>
              <a:spcBef>
                <a:spcPts val="1688"/>
              </a:spcBef>
              <a:spcAft>
                <a:spcPts val="0"/>
              </a:spcAft>
              <a:buClr>
                <a:srgbClr val="000000"/>
              </a:buClr>
              <a:buSzPts val="1350"/>
              <a:buChar char="•"/>
              <a:defRPr/>
            </a:lvl7pPr>
            <a:lvl8pPr indent="-314325" lvl="7" marL="3657600" algn="l">
              <a:lnSpc>
                <a:spcPct val="100000"/>
              </a:lnSpc>
              <a:spcBef>
                <a:spcPts val="1688"/>
              </a:spcBef>
              <a:spcAft>
                <a:spcPts val="0"/>
              </a:spcAft>
              <a:buClr>
                <a:srgbClr val="000000"/>
              </a:buClr>
              <a:buSzPts val="1350"/>
              <a:buChar char="•"/>
              <a:defRPr/>
            </a:lvl8pPr>
            <a:lvl9pPr indent="-314325" lvl="8" marL="4114800" algn="l">
              <a:lnSpc>
                <a:spcPct val="100000"/>
              </a:lnSpc>
              <a:spcBef>
                <a:spcPts val="1688"/>
              </a:spcBef>
              <a:spcAft>
                <a:spcPts val="0"/>
              </a:spcAft>
              <a:buClr>
                <a:srgbClr val="000000"/>
              </a:buClr>
              <a:buSzPts val="1350"/>
              <a:buChar char="•"/>
              <a:defRPr/>
            </a:lvl9pPr>
          </a:lstStyle>
          <a:p/>
        </p:txBody>
      </p:sp>
      <p:sp>
        <p:nvSpPr>
          <p:cNvPr id="77" name="Google Shape;77;p17"/>
          <p:cNvSpPr txBox="1"/>
          <p:nvPr>
            <p:ph idx="12" type="sldNum"/>
          </p:nvPr>
        </p:nvSpPr>
        <p:spPr>
          <a:xfrm>
            <a:off x="4477874" y="6508750"/>
            <a:ext cx="2404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78" name="Shape 78"/>
        <p:cNvGrpSpPr/>
        <p:nvPr/>
      </p:nvGrpSpPr>
      <p:grpSpPr>
        <a:xfrm>
          <a:off x="0" y="0"/>
          <a:ext cx="0" cy="0"/>
          <a:chOff x="0" y="0"/>
          <a:chExt cx="0" cy="0"/>
        </a:xfrm>
      </p:grpSpPr>
      <p:sp>
        <p:nvSpPr>
          <p:cNvPr id="79" name="Google Shape;79;p18"/>
          <p:cNvSpPr txBox="1"/>
          <p:nvPr>
            <p:ph idx="1" type="body"/>
          </p:nvPr>
        </p:nvSpPr>
        <p:spPr>
          <a:xfrm>
            <a:off x="633413" y="1365250"/>
            <a:ext cx="7877175" cy="4127500"/>
          </a:xfrm>
          <a:prstGeom prst="rect">
            <a:avLst/>
          </a:prstGeom>
          <a:noFill/>
          <a:ln>
            <a:noFill/>
          </a:ln>
        </p:spPr>
        <p:txBody>
          <a:bodyPr anchorCtr="0" anchor="ctr" bIns="50800" lIns="50800" spcFirstLastPara="1" rIns="50800" wrap="square" tIns="50800">
            <a:normAutofit/>
          </a:bodyPr>
          <a:lstStyle>
            <a:lvl1pPr indent="-314325" lvl="0" marL="457200" algn="l">
              <a:lnSpc>
                <a:spcPct val="100000"/>
              </a:lnSpc>
              <a:spcBef>
                <a:spcPts val="1688"/>
              </a:spcBef>
              <a:spcAft>
                <a:spcPts val="0"/>
              </a:spcAft>
              <a:buClr>
                <a:srgbClr val="000000"/>
              </a:buClr>
              <a:buSzPts val="1350"/>
              <a:buChar char="•"/>
              <a:defRPr/>
            </a:lvl1pPr>
            <a:lvl2pPr indent="-314325" lvl="1" marL="914400" algn="l">
              <a:lnSpc>
                <a:spcPct val="100000"/>
              </a:lnSpc>
              <a:spcBef>
                <a:spcPts val="1688"/>
              </a:spcBef>
              <a:spcAft>
                <a:spcPts val="0"/>
              </a:spcAft>
              <a:buClr>
                <a:srgbClr val="000000"/>
              </a:buClr>
              <a:buSzPts val="1350"/>
              <a:buChar char="•"/>
              <a:defRPr/>
            </a:lvl2pPr>
            <a:lvl3pPr indent="-314325" lvl="2" marL="1371600" algn="l">
              <a:lnSpc>
                <a:spcPct val="100000"/>
              </a:lnSpc>
              <a:spcBef>
                <a:spcPts val="1688"/>
              </a:spcBef>
              <a:spcAft>
                <a:spcPts val="0"/>
              </a:spcAft>
              <a:buClr>
                <a:srgbClr val="000000"/>
              </a:buClr>
              <a:buSzPts val="1350"/>
              <a:buChar char="•"/>
              <a:defRPr/>
            </a:lvl3pPr>
            <a:lvl4pPr indent="-314325" lvl="3" marL="1828800" algn="l">
              <a:lnSpc>
                <a:spcPct val="100000"/>
              </a:lnSpc>
              <a:spcBef>
                <a:spcPts val="1688"/>
              </a:spcBef>
              <a:spcAft>
                <a:spcPts val="0"/>
              </a:spcAft>
              <a:buClr>
                <a:srgbClr val="000000"/>
              </a:buClr>
              <a:buSzPts val="1350"/>
              <a:buChar char="•"/>
              <a:defRPr/>
            </a:lvl4pPr>
            <a:lvl5pPr indent="-314325" lvl="4" marL="2286000" algn="l">
              <a:lnSpc>
                <a:spcPct val="100000"/>
              </a:lnSpc>
              <a:spcBef>
                <a:spcPts val="1688"/>
              </a:spcBef>
              <a:spcAft>
                <a:spcPts val="0"/>
              </a:spcAft>
              <a:buClr>
                <a:srgbClr val="000000"/>
              </a:buClr>
              <a:buSzPts val="1350"/>
              <a:buChar char="•"/>
              <a:defRPr/>
            </a:lvl5pPr>
            <a:lvl6pPr indent="-314325" lvl="5" marL="2743200" algn="l">
              <a:lnSpc>
                <a:spcPct val="100000"/>
              </a:lnSpc>
              <a:spcBef>
                <a:spcPts val="1688"/>
              </a:spcBef>
              <a:spcAft>
                <a:spcPts val="0"/>
              </a:spcAft>
              <a:buClr>
                <a:srgbClr val="000000"/>
              </a:buClr>
              <a:buSzPts val="1350"/>
              <a:buChar char="•"/>
              <a:defRPr/>
            </a:lvl6pPr>
            <a:lvl7pPr indent="-314325" lvl="6" marL="3200400" algn="l">
              <a:lnSpc>
                <a:spcPct val="100000"/>
              </a:lnSpc>
              <a:spcBef>
                <a:spcPts val="1688"/>
              </a:spcBef>
              <a:spcAft>
                <a:spcPts val="0"/>
              </a:spcAft>
              <a:buClr>
                <a:srgbClr val="000000"/>
              </a:buClr>
              <a:buSzPts val="1350"/>
              <a:buChar char="•"/>
              <a:defRPr/>
            </a:lvl7pPr>
            <a:lvl8pPr indent="-314325" lvl="7" marL="3657600" algn="l">
              <a:lnSpc>
                <a:spcPct val="100000"/>
              </a:lnSpc>
              <a:spcBef>
                <a:spcPts val="1688"/>
              </a:spcBef>
              <a:spcAft>
                <a:spcPts val="0"/>
              </a:spcAft>
              <a:buClr>
                <a:srgbClr val="000000"/>
              </a:buClr>
              <a:buSzPts val="1350"/>
              <a:buChar char="•"/>
              <a:defRPr/>
            </a:lvl8pPr>
            <a:lvl9pPr indent="-314325" lvl="8" marL="4114800" algn="l">
              <a:lnSpc>
                <a:spcPct val="100000"/>
              </a:lnSpc>
              <a:spcBef>
                <a:spcPts val="1688"/>
              </a:spcBef>
              <a:spcAft>
                <a:spcPts val="0"/>
              </a:spcAft>
              <a:buClr>
                <a:srgbClr val="000000"/>
              </a:buClr>
              <a:buSzPts val="1350"/>
              <a:buChar char="•"/>
              <a:defRPr/>
            </a:lvl9pPr>
          </a:lstStyle>
          <a:p/>
        </p:txBody>
      </p:sp>
      <p:sp>
        <p:nvSpPr>
          <p:cNvPr id="80" name="Google Shape;80;p18"/>
          <p:cNvSpPr txBox="1"/>
          <p:nvPr>
            <p:ph idx="12" type="sldNum"/>
          </p:nvPr>
        </p:nvSpPr>
        <p:spPr>
          <a:xfrm>
            <a:off x="4477874" y="6508750"/>
            <a:ext cx="2404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showMasterSp="0">
  <p:cSld name="Photo - 3 Up">
    <p:spTree>
      <p:nvGrpSpPr>
        <p:cNvPr id="81" name="Shape 81"/>
        <p:cNvGrpSpPr/>
        <p:nvPr/>
      </p:nvGrpSpPr>
      <p:grpSpPr>
        <a:xfrm>
          <a:off x="0" y="0"/>
          <a:ext cx="0" cy="0"/>
          <a:chOff x="0" y="0"/>
          <a:chExt cx="0" cy="0"/>
        </a:xfrm>
      </p:grpSpPr>
      <p:sp>
        <p:nvSpPr>
          <p:cNvPr id="82" name="Google Shape;82;p19"/>
          <p:cNvSpPr/>
          <p:nvPr>
            <p:ph idx="2" type="pic"/>
          </p:nvPr>
        </p:nvSpPr>
        <p:spPr>
          <a:xfrm>
            <a:off x="4629150" y="2178050"/>
            <a:ext cx="4267200" cy="4591050"/>
          </a:xfrm>
          <a:prstGeom prst="rect">
            <a:avLst/>
          </a:prstGeom>
          <a:noFill/>
          <a:ln>
            <a:noFill/>
          </a:ln>
        </p:spPr>
      </p:sp>
      <p:sp>
        <p:nvSpPr>
          <p:cNvPr id="83" name="Google Shape;83;p19"/>
          <p:cNvSpPr/>
          <p:nvPr>
            <p:ph idx="3" type="pic"/>
          </p:nvPr>
        </p:nvSpPr>
        <p:spPr>
          <a:xfrm>
            <a:off x="4610100" y="152400"/>
            <a:ext cx="4243388" cy="3651250"/>
          </a:xfrm>
          <a:prstGeom prst="rect">
            <a:avLst/>
          </a:prstGeom>
          <a:noFill/>
          <a:ln>
            <a:noFill/>
          </a:ln>
        </p:spPr>
      </p:sp>
      <p:sp>
        <p:nvSpPr>
          <p:cNvPr id="84" name="Google Shape;84;p19"/>
          <p:cNvSpPr/>
          <p:nvPr>
            <p:ph idx="4" type="pic"/>
          </p:nvPr>
        </p:nvSpPr>
        <p:spPr>
          <a:xfrm>
            <a:off x="242888" y="-355600"/>
            <a:ext cx="4267200" cy="8572500"/>
          </a:xfrm>
          <a:prstGeom prst="rect">
            <a:avLst/>
          </a:prstGeom>
          <a:noFill/>
          <a:ln>
            <a:noFill/>
          </a:ln>
        </p:spPr>
      </p:sp>
      <p:sp>
        <p:nvSpPr>
          <p:cNvPr id="85" name="Google Shape;85;p19"/>
          <p:cNvSpPr txBox="1"/>
          <p:nvPr>
            <p:ph idx="12" type="sldNum"/>
          </p:nvPr>
        </p:nvSpPr>
        <p:spPr>
          <a:xfrm>
            <a:off x="4477874" y="6508750"/>
            <a:ext cx="2404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86" name="Shape 86"/>
        <p:cNvGrpSpPr/>
        <p:nvPr/>
      </p:nvGrpSpPr>
      <p:grpSpPr>
        <a:xfrm>
          <a:off x="0" y="0"/>
          <a:ext cx="0" cy="0"/>
          <a:chOff x="0" y="0"/>
          <a:chExt cx="0" cy="0"/>
        </a:xfrm>
      </p:grpSpPr>
      <p:sp>
        <p:nvSpPr>
          <p:cNvPr id="87" name="Google Shape;87;p20"/>
          <p:cNvSpPr txBox="1"/>
          <p:nvPr>
            <p:ph idx="1" type="body"/>
          </p:nvPr>
        </p:nvSpPr>
        <p:spPr>
          <a:xfrm>
            <a:off x="895350" y="4542967"/>
            <a:ext cx="7358063" cy="331116"/>
          </a:xfrm>
          <a:prstGeom prst="rect">
            <a:avLst/>
          </a:prstGeom>
          <a:noFill/>
          <a:ln>
            <a:noFill/>
          </a:ln>
        </p:spPr>
        <p:txBody>
          <a:bodyPr anchorCtr="0" anchor="ctr" bIns="50800" lIns="50800" spcFirstLastPara="1" rIns="50800" wrap="square" tIns="50800">
            <a:spAutoFit/>
          </a:bodyPr>
          <a:lstStyle>
            <a:lvl1pPr indent="-228600" lvl="0" marL="457200" algn="ctr">
              <a:lnSpc>
                <a:spcPct val="90000"/>
              </a:lnSpc>
              <a:spcBef>
                <a:spcPts val="638"/>
              </a:spcBef>
              <a:spcAft>
                <a:spcPts val="0"/>
              </a:spcAft>
              <a:buClr>
                <a:srgbClr val="5E524C"/>
              </a:buClr>
              <a:buSzPts val="1650"/>
              <a:buFont typeface="Avenir"/>
              <a:buNone/>
              <a:defRPr i="1" sz="1650">
                <a:solidFill>
                  <a:srgbClr val="5E524C"/>
                </a:solidFill>
                <a:latin typeface="Avenir"/>
                <a:ea typeface="Avenir"/>
                <a:cs typeface="Avenir"/>
                <a:sym typeface="Avenir"/>
              </a:defRPr>
            </a:lvl1pPr>
            <a:lvl2pPr indent="-314325" lvl="1" marL="914400" algn="l">
              <a:lnSpc>
                <a:spcPct val="100000"/>
              </a:lnSpc>
              <a:spcBef>
                <a:spcPts val="1688"/>
              </a:spcBef>
              <a:spcAft>
                <a:spcPts val="0"/>
              </a:spcAft>
              <a:buClr>
                <a:srgbClr val="000000"/>
              </a:buClr>
              <a:buSzPts val="1350"/>
              <a:buChar char="•"/>
              <a:defRPr/>
            </a:lvl2pPr>
            <a:lvl3pPr indent="-314325" lvl="2" marL="1371600" algn="l">
              <a:lnSpc>
                <a:spcPct val="100000"/>
              </a:lnSpc>
              <a:spcBef>
                <a:spcPts val="1688"/>
              </a:spcBef>
              <a:spcAft>
                <a:spcPts val="0"/>
              </a:spcAft>
              <a:buClr>
                <a:srgbClr val="000000"/>
              </a:buClr>
              <a:buSzPts val="1350"/>
              <a:buChar char="•"/>
              <a:defRPr/>
            </a:lvl3pPr>
            <a:lvl4pPr indent="-314325" lvl="3" marL="1828800" algn="l">
              <a:lnSpc>
                <a:spcPct val="100000"/>
              </a:lnSpc>
              <a:spcBef>
                <a:spcPts val="1688"/>
              </a:spcBef>
              <a:spcAft>
                <a:spcPts val="0"/>
              </a:spcAft>
              <a:buClr>
                <a:srgbClr val="000000"/>
              </a:buClr>
              <a:buSzPts val="1350"/>
              <a:buChar char="•"/>
              <a:defRPr/>
            </a:lvl4pPr>
            <a:lvl5pPr indent="-314325" lvl="4" marL="2286000" algn="l">
              <a:lnSpc>
                <a:spcPct val="100000"/>
              </a:lnSpc>
              <a:spcBef>
                <a:spcPts val="1688"/>
              </a:spcBef>
              <a:spcAft>
                <a:spcPts val="0"/>
              </a:spcAft>
              <a:buClr>
                <a:srgbClr val="000000"/>
              </a:buClr>
              <a:buSzPts val="1350"/>
              <a:buChar char="•"/>
              <a:defRPr/>
            </a:lvl5pPr>
            <a:lvl6pPr indent="-314325" lvl="5" marL="2743200" algn="l">
              <a:lnSpc>
                <a:spcPct val="100000"/>
              </a:lnSpc>
              <a:spcBef>
                <a:spcPts val="1688"/>
              </a:spcBef>
              <a:spcAft>
                <a:spcPts val="0"/>
              </a:spcAft>
              <a:buClr>
                <a:srgbClr val="000000"/>
              </a:buClr>
              <a:buSzPts val="1350"/>
              <a:buChar char="•"/>
              <a:defRPr/>
            </a:lvl6pPr>
            <a:lvl7pPr indent="-314325" lvl="6" marL="3200400" algn="l">
              <a:lnSpc>
                <a:spcPct val="100000"/>
              </a:lnSpc>
              <a:spcBef>
                <a:spcPts val="1688"/>
              </a:spcBef>
              <a:spcAft>
                <a:spcPts val="0"/>
              </a:spcAft>
              <a:buClr>
                <a:srgbClr val="000000"/>
              </a:buClr>
              <a:buSzPts val="1350"/>
              <a:buChar char="•"/>
              <a:defRPr/>
            </a:lvl7pPr>
            <a:lvl8pPr indent="-314325" lvl="7" marL="3657600" algn="l">
              <a:lnSpc>
                <a:spcPct val="100000"/>
              </a:lnSpc>
              <a:spcBef>
                <a:spcPts val="1688"/>
              </a:spcBef>
              <a:spcAft>
                <a:spcPts val="0"/>
              </a:spcAft>
              <a:buClr>
                <a:srgbClr val="000000"/>
              </a:buClr>
              <a:buSzPts val="1350"/>
              <a:buChar char="•"/>
              <a:defRPr/>
            </a:lvl8pPr>
            <a:lvl9pPr indent="-314325" lvl="8" marL="4114800" algn="l">
              <a:lnSpc>
                <a:spcPct val="100000"/>
              </a:lnSpc>
              <a:spcBef>
                <a:spcPts val="1688"/>
              </a:spcBef>
              <a:spcAft>
                <a:spcPts val="0"/>
              </a:spcAft>
              <a:buClr>
                <a:srgbClr val="000000"/>
              </a:buClr>
              <a:buSzPts val="1350"/>
              <a:buChar char="•"/>
              <a:defRPr/>
            </a:lvl9pPr>
          </a:lstStyle>
          <a:p/>
        </p:txBody>
      </p:sp>
      <p:sp>
        <p:nvSpPr>
          <p:cNvPr id="88" name="Google Shape;88;p20"/>
          <p:cNvSpPr txBox="1"/>
          <p:nvPr>
            <p:ph idx="2" type="body"/>
          </p:nvPr>
        </p:nvSpPr>
        <p:spPr>
          <a:xfrm>
            <a:off x="895350" y="3056250"/>
            <a:ext cx="7358063" cy="369460"/>
          </a:xfrm>
          <a:prstGeom prst="rect">
            <a:avLst/>
          </a:prstGeom>
          <a:noFill/>
          <a:ln>
            <a:noFill/>
          </a:ln>
        </p:spPr>
        <p:txBody>
          <a:bodyPr anchorCtr="0" anchor="ctr" bIns="50800" lIns="50800" spcFirstLastPara="1" rIns="50800" wrap="square" tIns="50800">
            <a:spAutoFit/>
          </a:bodyPr>
          <a:lstStyle>
            <a:lvl1pPr indent="-228600" lvl="0" marL="457200" algn="ctr">
              <a:lnSpc>
                <a:spcPct val="90000"/>
              </a:lnSpc>
              <a:spcBef>
                <a:spcPts val="1688"/>
              </a:spcBef>
              <a:spcAft>
                <a:spcPts val="0"/>
              </a:spcAft>
              <a:buClr>
                <a:srgbClr val="5E524C"/>
              </a:buClr>
              <a:buSzPts val="1875"/>
              <a:buFont typeface="Avenir"/>
              <a:buNone/>
              <a:defRPr b="1">
                <a:solidFill>
                  <a:srgbClr val="5E524C"/>
                </a:solidFill>
                <a:latin typeface="Avenir"/>
                <a:ea typeface="Avenir"/>
                <a:cs typeface="Avenir"/>
                <a:sym typeface="Avenir"/>
              </a:defRPr>
            </a:lvl1pPr>
            <a:lvl2pPr indent="-314325" lvl="1" marL="914400" algn="l">
              <a:lnSpc>
                <a:spcPct val="100000"/>
              </a:lnSpc>
              <a:spcBef>
                <a:spcPts val="1688"/>
              </a:spcBef>
              <a:spcAft>
                <a:spcPts val="0"/>
              </a:spcAft>
              <a:buClr>
                <a:srgbClr val="000000"/>
              </a:buClr>
              <a:buSzPts val="1350"/>
              <a:buChar char="•"/>
              <a:defRPr/>
            </a:lvl2pPr>
            <a:lvl3pPr indent="-314325" lvl="2" marL="1371600" algn="l">
              <a:lnSpc>
                <a:spcPct val="100000"/>
              </a:lnSpc>
              <a:spcBef>
                <a:spcPts val="1688"/>
              </a:spcBef>
              <a:spcAft>
                <a:spcPts val="0"/>
              </a:spcAft>
              <a:buClr>
                <a:srgbClr val="000000"/>
              </a:buClr>
              <a:buSzPts val="1350"/>
              <a:buChar char="•"/>
              <a:defRPr/>
            </a:lvl3pPr>
            <a:lvl4pPr indent="-314325" lvl="3" marL="1828800" algn="l">
              <a:lnSpc>
                <a:spcPct val="100000"/>
              </a:lnSpc>
              <a:spcBef>
                <a:spcPts val="1688"/>
              </a:spcBef>
              <a:spcAft>
                <a:spcPts val="0"/>
              </a:spcAft>
              <a:buClr>
                <a:srgbClr val="000000"/>
              </a:buClr>
              <a:buSzPts val="1350"/>
              <a:buChar char="•"/>
              <a:defRPr/>
            </a:lvl4pPr>
            <a:lvl5pPr indent="-314325" lvl="4" marL="2286000" algn="l">
              <a:lnSpc>
                <a:spcPct val="100000"/>
              </a:lnSpc>
              <a:spcBef>
                <a:spcPts val="1688"/>
              </a:spcBef>
              <a:spcAft>
                <a:spcPts val="0"/>
              </a:spcAft>
              <a:buClr>
                <a:srgbClr val="000000"/>
              </a:buClr>
              <a:buSzPts val="1350"/>
              <a:buChar char="•"/>
              <a:defRPr/>
            </a:lvl5pPr>
            <a:lvl6pPr indent="-314325" lvl="5" marL="2743200" algn="l">
              <a:lnSpc>
                <a:spcPct val="100000"/>
              </a:lnSpc>
              <a:spcBef>
                <a:spcPts val="1688"/>
              </a:spcBef>
              <a:spcAft>
                <a:spcPts val="0"/>
              </a:spcAft>
              <a:buClr>
                <a:srgbClr val="000000"/>
              </a:buClr>
              <a:buSzPts val="1350"/>
              <a:buChar char="•"/>
              <a:defRPr/>
            </a:lvl6pPr>
            <a:lvl7pPr indent="-314325" lvl="6" marL="3200400" algn="l">
              <a:lnSpc>
                <a:spcPct val="100000"/>
              </a:lnSpc>
              <a:spcBef>
                <a:spcPts val="1688"/>
              </a:spcBef>
              <a:spcAft>
                <a:spcPts val="0"/>
              </a:spcAft>
              <a:buClr>
                <a:srgbClr val="000000"/>
              </a:buClr>
              <a:buSzPts val="1350"/>
              <a:buChar char="•"/>
              <a:defRPr/>
            </a:lvl7pPr>
            <a:lvl8pPr indent="-314325" lvl="7" marL="3657600" algn="l">
              <a:lnSpc>
                <a:spcPct val="100000"/>
              </a:lnSpc>
              <a:spcBef>
                <a:spcPts val="1688"/>
              </a:spcBef>
              <a:spcAft>
                <a:spcPts val="0"/>
              </a:spcAft>
              <a:buClr>
                <a:srgbClr val="000000"/>
              </a:buClr>
              <a:buSzPts val="1350"/>
              <a:buChar char="•"/>
              <a:defRPr/>
            </a:lvl8pPr>
            <a:lvl9pPr indent="-314325" lvl="8" marL="4114800" algn="l">
              <a:lnSpc>
                <a:spcPct val="100000"/>
              </a:lnSpc>
              <a:spcBef>
                <a:spcPts val="1688"/>
              </a:spcBef>
              <a:spcAft>
                <a:spcPts val="0"/>
              </a:spcAft>
              <a:buClr>
                <a:srgbClr val="000000"/>
              </a:buClr>
              <a:buSzPts val="1350"/>
              <a:buChar char="•"/>
              <a:defRPr/>
            </a:lvl9pPr>
          </a:lstStyle>
          <a:p/>
        </p:txBody>
      </p:sp>
      <p:sp>
        <p:nvSpPr>
          <p:cNvPr id="89" name="Google Shape;89;p20"/>
          <p:cNvSpPr txBox="1"/>
          <p:nvPr>
            <p:ph idx="12" type="sldNum"/>
          </p:nvPr>
        </p:nvSpPr>
        <p:spPr>
          <a:xfrm>
            <a:off x="4477874" y="6508750"/>
            <a:ext cx="2404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90" name="Shape 90"/>
        <p:cNvGrpSpPr/>
        <p:nvPr/>
      </p:nvGrpSpPr>
      <p:grpSpPr>
        <a:xfrm>
          <a:off x="0" y="0"/>
          <a:ext cx="0" cy="0"/>
          <a:chOff x="0" y="0"/>
          <a:chExt cx="0" cy="0"/>
        </a:xfrm>
      </p:grpSpPr>
      <p:sp>
        <p:nvSpPr>
          <p:cNvPr id="91" name="Google Shape;91;p21"/>
          <p:cNvSpPr/>
          <p:nvPr>
            <p:ph idx="2" type="pic"/>
          </p:nvPr>
        </p:nvSpPr>
        <p:spPr>
          <a:xfrm>
            <a:off x="-814388" y="-76200"/>
            <a:ext cx="10849035" cy="7188200"/>
          </a:xfrm>
          <a:prstGeom prst="rect">
            <a:avLst/>
          </a:prstGeom>
          <a:noFill/>
          <a:ln>
            <a:noFill/>
          </a:ln>
        </p:spPr>
      </p:sp>
      <p:sp>
        <p:nvSpPr>
          <p:cNvPr id="92" name="Google Shape;92;p21"/>
          <p:cNvSpPr txBox="1"/>
          <p:nvPr>
            <p:ph idx="12" type="sldNum"/>
          </p:nvPr>
        </p:nvSpPr>
        <p:spPr>
          <a:xfrm>
            <a:off x="4477874" y="6508750"/>
            <a:ext cx="2404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3" name="Shape 13"/>
        <p:cNvGrpSpPr/>
        <p:nvPr/>
      </p:nvGrpSpPr>
      <p:grpSpPr>
        <a:xfrm>
          <a:off x="0" y="0"/>
          <a:ext cx="0" cy="0"/>
          <a:chOff x="0" y="0"/>
          <a:chExt cx="0" cy="0"/>
        </a:xfrm>
      </p:grpSpPr>
      <p:sp>
        <p:nvSpPr>
          <p:cNvPr id="14" name="Google Shape;14;p3"/>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722313" y="2906715"/>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6" name="Google Shape;16;p3"/>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3" name="Shape 93"/>
        <p:cNvGrpSpPr/>
        <p:nvPr/>
      </p:nvGrpSpPr>
      <p:grpSpPr>
        <a:xfrm>
          <a:off x="0" y="0"/>
          <a:ext cx="0" cy="0"/>
          <a:chOff x="0" y="0"/>
          <a:chExt cx="0" cy="0"/>
        </a:xfrm>
      </p:grpSpPr>
      <p:sp>
        <p:nvSpPr>
          <p:cNvPr id="94" name="Google Shape;94;p22"/>
          <p:cNvSpPr txBox="1"/>
          <p:nvPr>
            <p:ph idx="12" type="sldNum"/>
          </p:nvPr>
        </p:nvSpPr>
        <p:spPr>
          <a:xfrm>
            <a:off x="4477874" y="6508750"/>
            <a:ext cx="2404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
          <p:cNvSpPr txBox="1"/>
          <p:nvPr>
            <p:ph type="title"/>
          </p:nvPr>
        </p:nvSpPr>
        <p:spPr>
          <a:xfrm>
            <a:off x="685800" y="2130427"/>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4"/>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525"/>
              </a:spcBef>
              <a:spcAft>
                <a:spcPts val="0"/>
              </a:spcAft>
              <a:buClr>
                <a:srgbClr val="888888"/>
              </a:buClr>
              <a:buSzPts val="2400"/>
              <a:buFont typeface="Calibri"/>
              <a:buNone/>
              <a:defRPr>
                <a:solidFill>
                  <a:srgbClr val="888888"/>
                </a:solidFill>
              </a:defRPr>
            </a:lvl1pPr>
            <a:lvl2pPr indent="-228600" lvl="1" marL="914400" algn="ctr">
              <a:lnSpc>
                <a:spcPct val="100000"/>
              </a:lnSpc>
              <a:spcBef>
                <a:spcPts val="525"/>
              </a:spcBef>
              <a:spcAft>
                <a:spcPts val="0"/>
              </a:spcAft>
              <a:buClr>
                <a:srgbClr val="888888"/>
              </a:buClr>
              <a:buSzPts val="2400"/>
              <a:buFont typeface="Calibri"/>
              <a:buNone/>
              <a:defRPr>
                <a:solidFill>
                  <a:srgbClr val="888888"/>
                </a:solidFill>
              </a:defRPr>
            </a:lvl2pPr>
            <a:lvl3pPr indent="-228600" lvl="2" marL="1371600" algn="ctr">
              <a:lnSpc>
                <a:spcPct val="100000"/>
              </a:lnSpc>
              <a:spcBef>
                <a:spcPts val="525"/>
              </a:spcBef>
              <a:spcAft>
                <a:spcPts val="0"/>
              </a:spcAft>
              <a:buClr>
                <a:srgbClr val="888888"/>
              </a:buClr>
              <a:buSzPts val="2400"/>
              <a:buFont typeface="Calibri"/>
              <a:buNone/>
              <a:defRPr>
                <a:solidFill>
                  <a:srgbClr val="888888"/>
                </a:solidFill>
              </a:defRPr>
            </a:lvl3pPr>
            <a:lvl4pPr indent="-228600" lvl="3" marL="1828800" algn="ctr">
              <a:lnSpc>
                <a:spcPct val="100000"/>
              </a:lnSpc>
              <a:spcBef>
                <a:spcPts val="525"/>
              </a:spcBef>
              <a:spcAft>
                <a:spcPts val="0"/>
              </a:spcAft>
              <a:buClr>
                <a:srgbClr val="888888"/>
              </a:buClr>
              <a:buSzPts val="2400"/>
              <a:buFont typeface="Calibri"/>
              <a:buNone/>
              <a:defRPr>
                <a:solidFill>
                  <a:srgbClr val="888888"/>
                </a:solidFill>
              </a:defRPr>
            </a:lvl4pPr>
            <a:lvl5pPr indent="-228600" lvl="4" marL="2286000" algn="ctr">
              <a:lnSpc>
                <a:spcPct val="100000"/>
              </a:lnSpc>
              <a:spcBef>
                <a:spcPts val="525"/>
              </a:spcBef>
              <a:spcAft>
                <a:spcPts val="0"/>
              </a:spcAft>
              <a:buClr>
                <a:srgbClr val="888888"/>
              </a:buClr>
              <a:buSzPts val="2400"/>
              <a:buFont typeface="Calibri"/>
              <a:buNone/>
              <a:defRPr>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0" name="Google Shape;20;p4"/>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5"/>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5"/>
          <p:cNvSpPr txBox="1"/>
          <p:nvPr>
            <p:ph idx="1" type="body"/>
          </p:nvPr>
        </p:nvSpPr>
        <p:spPr>
          <a:xfrm>
            <a:off x="457200" y="1600202"/>
            <a:ext cx="4038600" cy="4525963"/>
          </a:xfrm>
          <a:prstGeom prst="rect">
            <a:avLst/>
          </a:prstGeom>
          <a:noFill/>
          <a:ln>
            <a:noFill/>
          </a:ln>
        </p:spPr>
        <p:txBody>
          <a:bodyPr anchorCtr="0" anchor="t" bIns="45700" lIns="45700" spcFirstLastPara="1" rIns="45700" wrap="square" tIns="45700">
            <a:normAutofit/>
          </a:bodyPr>
          <a:lstStyle>
            <a:lvl1pPr indent="-361950" lvl="0" marL="457200" algn="l">
              <a:lnSpc>
                <a:spcPct val="100000"/>
              </a:lnSpc>
              <a:spcBef>
                <a:spcPts val="450"/>
              </a:spcBef>
              <a:spcAft>
                <a:spcPts val="0"/>
              </a:spcAft>
              <a:buClr>
                <a:srgbClr val="000000"/>
              </a:buClr>
              <a:buSzPts val="2100"/>
              <a:buChar char="•"/>
              <a:defRPr sz="2100"/>
            </a:lvl1pPr>
            <a:lvl2pPr indent="-361950" lvl="1" marL="914400" algn="l">
              <a:lnSpc>
                <a:spcPct val="100000"/>
              </a:lnSpc>
              <a:spcBef>
                <a:spcPts val="450"/>
              </a:spcBef>
              <a:spcAft>
                <a:spcPts val="0"/>
              </a:spcAft>
              <a:buClr>
                <a:srgbClr val="000000"/>
              </a:buClr>
              <a:buSzPts val="2100"/>
              <a:buChar char="–"/>
              <a:defRPr sz="2100"/>
            </a:lvl2pPr>
            <a:lvl3pPr indent="-361950" lvl="2" marL="1371600" algn="l">
              <a:lnSpc>
                <a:spcPct val="100000"/>
              </a:lnSpc>
              <a:spcBef>
                <a:spcPts val="450"/>
              </a:spcBef>
              <a:spcAft>
                <a:spcPts val="0"/>
              </a:spcAft>
              <a:buClr>
                <a:srgbClr val="000000"/>
              </a:buClr>
              <a:buSzPts val="2100"/>
              <a:buChar char="•"/>
              <a:defRPr sz="2100"/>
            </a:lvl3pPr>
            <a:lvl4pPr indent="-361950" lvl="3" marL="1828800" algn="l">
              <a:lnSpc>
                <a:spcPct val="100000"/>
              </a:lnSpc>
              <a:spcBef>
                <a:spcPts val="450"/>
              </a:spcBef>
              <a:spcAft>
                <a:spcPts val="0"/>
              </a:spcAft>
              <a:buClr>
                <a:srgbClr val="000000"/>
              </a:buClr>
              <a:buSzPts val="2100"/>
              <a:buChar char="–"/>
              <a:defRPr sz="2100"/>
            </a:lvl4pPr>
            <a:lvl5pPr indent="-361950" lvl="4" marL="2286000" algn="l">
              <a:lnSpc>
                <a:spcPct val="100000"/>
              </a:lnSpc>
              <a:spcBef>
                <a:spcPts val="450"/>
              </a:spcBef>
              <a:spcAft>
                <a:spcPts val="0"/>
              </a:spcAft>
              <a:buClr>
                <a:srgbClr val="000000"/>
              </a:buClr>
              <a:buSzPts val="2100"/>
              <a:buChar char="»"/>
              <a:defRPr sz="210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4" name="Google Shape;24;p5"/>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6"/>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28600" lvl="1" marL="9144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2pPr>
            <a:lvl3pPr indent="-228600" lvl="2" marL="13716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3pPr>
            <a:lvl4pPr indent="-228600" lvl="3" marL="18288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4pPr>
            <a:lvl5pPr indent="-228600" lvl="4" marL="22860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8" name="Google Shape;28;p6"/>
          <p:cNvSpPr txBox="1"/>
          <p:nvPr>
            <p:ph idx="2" type="body"/>
          </p:nvPr>
        </p:nvSpPr>
        <p:spPr>
          <a:xfrm>
            <a:off x="4645026"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9" name="Google Shape;29;p6"/>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 name="Shape 30"/>
        <p:cNvGrpSpPr/>
        <p:nvPr/>
      </p:nvGrpSpPr>
      <p:grpSpPr>
        <a:xfrm>
          <a:off x="0" y="0"/>
          <a:ext cx="0" cy="0"/>
          <a:chOff x="0" y="0"/>
          <a:chExt cx="0" cy="0"/>
        </a:xfrm>
      </p:grpSpPr>
      <p:sp>
        <p:nvSpPr>
          <p:cNvPr id="31" name="Google Shape;31;p7"/>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8"/>
          <p:cNvSpPr txBox="1"/>
          <p:nvPr>
            <p:ph type="title"/>
          </p:nvPr>
        </p:nvSpPr>
        <p:spPr>
          <a:xfrm>
            <a:off x="457201"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8"/>
          <p:cNvSpPr txBox="1"/>
          <p:nvPr>
            <p:ph idx="1" type="body"/>
          </p:nvPr>
        </p:nvSpPr>
        <p:spPr>
          <a:xfrm>
            <a:off x="3575050" y="273052"/>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6" name="Google Shape;36;p8"/>
          <p:cNvSpPr txBox="1"/>
          <p:nvPr>
            <p:ph idx="2" type="body"/>
          </p:nvPr>
        </p:nvSpPr>
        <p:spPr>
          <a:xfrm>
            <a:off x="457199" y="1435102"/>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7" name="Google Shape;37;p8"/>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9"/>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0" name="Google Shape;40;p9"/>
          <p:cNvSpPr/>
          <p:nvPr>
            <p:ph idx="2" type="pic"/>
          </p:nvPr>
        </p:nvSpPr>
        <p:spPr>
          <a:xfrm>
            <a:off x="1792288" y="612775"/>
            <a:ext cx="5486402" cy="4114800"/>
          </a:xfrm>
          <a:prstGeom prst="rect">
            <a:avLst/>
          </a:prstGeom>
          <a:noFill/>
          <a:ln>
            <a:noFill/>
          </a:ln>
        </p:spPr>
      </p:sp>
      <p:sp>
        <p:nvSpPr>
          <p:cNvPr id="41" name="Google Shape;41;p9"/>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225"/>
              </a:spcBef>
              <a:spcAft>
                <a:spcPts val="0"/>
              </a:spcAft>
              <a:buClr>
                <a:srgbClr val="000000"/>
              </a:buClr>
              <a:buSzPts val="1050"/>
              <a:buFont typeface="Calibri"/>
              <a:buNone/>
              <a:defRPr sz="1050"/>
            </a:lvl1pPr>
            <a:lvl2pPr indent="-228600" lvl="1" marL="914400" algn="l">
              <a:lnSpc>
                <a:spcPct val="100000"/>
              </a:lnSpc>
              <a:spcBef>
                <a:spcPts val="225"/>
              </a:spcBef>
              <a:spcAft>
                <a:spcPts val="0"/>
              </a:spcAft>
              <a:buClr>
                <a:srgbClr val="000000"/>
              </a:buClr>
              <a:buSzPts val="1050"/>
              <a:buFont typeface="Calibri"/>
              <a:buNone/>
              <a:defRPr sz="1050"/>
            </a:lvl2pPr>
            <a:lvl3pPr indent="-228600" lvl="2" marL="1371600" algn="l">
              <a:lnSpc>
                <a:spcPct val="100000"/>
              </a:lnSpc>
              <a:spcBef>
                <a:spcPts val="225"/>
              </a:spcBef>
              <a:spcAft>
                <a:spcPts val="0"/>
              </a:spcAft>
              <a:buClr>
                <a:srgbClr val="000000"/>
              </a:buClr>
              <a:buSzPts val="1050"/>
              <a:buFont typeface="Calibri"/>
              <a:buNone/>
              <a:defRPr sz="1050"/>
            </a:lvl3pPr>
            <a:lvl4pPr indent="-228600" lvl="3" marL="1828800" algn="l">
              <a:lnSpc>
                <a:spcPct val="100000"/>
              </a:lnSpc>
              <a:spcBef>
                <a:spcPts val="225"/>
              </a:spcBef>
              <a:spcAft>
                <a:spcPts val="0"/>
              </a:spcAft>
              <a:buClr>
                <a:srgbClr val="000000"/>
              </a:buClr>
              <a:buSzPts val="1050"/>
              <a:buFont typeface="Calibri"/>
              <a:buNone/>
              <a:defRPr sz="1050"/>
            </a:lvl4pPr>
            <a:lvl5pPr indent="-228600" lvl="4" marL="2286000" algn="l">
              <a:lnSpc>
                <a:spcPct val="100000"/>
              </a:lnSpc>
              <a:spcBef>
                <a:spcPts val="225"/>
              </a:spcBef>
              <a:spcAft>
                <a:spcPts val="0"/>
              </a:spcAft>
              <a:buClr>
                <a:srgbClr val="000000"/>
              </a:buClr>
              <a:buSzPts val="1050"/>
              <a:buFont typeface="Calibri"/>
              <a:buNone/>
              <a:defRPr sz="105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2" name="Google Shape;42;p9"/>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showMasterSp="0" type="tx">
  <p:cSld name="TITLE_AND_BODY">
    <p:spTree>
      <p:nvGrpSpPr>
        <p:cNvPr id="48" name="Shape 48"/>
        <p:cNvGrpSpPr/>
        <p:nvPr/>
      </p:nvGrpSpPr>
      <p:grpSpPr>
        <a:xfrm>
          <a:off x="0" y="0"/>
          <a:ext cx="0" cy="0"/>
          <a:chOff x="0" y="0"/>
          <a:chExt cx="0" cy="0"/>
        </a:xfrm>
      </p:grpSpPr>
      <p:pic>
        <p:nvPicPr>
          <p:cNvPr descr="chalk_line_box_hd.png" id="49" name="Google Shape;49;p11"/>
          <p:cNvPicPr preferRelativeResize="0"/>
          <p:nvPr/>
        </p:nvPicPr>
        <p:blipFill rotWithShape="1">
          <a:blip r:embed="rId2">
            <a:alphaModFix amt="45000"/>
          </a:blip>
          <a:srcRect b="0" l="0" r="0" t="0"/>
          <a:stretch/>
        </p:blipFill>
        <p:spPr>
          <a:xfrm>
            <a:off x="238125" y="4775200"/>
            <a:ext cx="8648700" cy="1644650"/>
          </a:xfrm>
          <a:prstGeom prst="rect">
            <a:avLst/>
          </a:prstGeom>
          <a:noFill/>
          <a:ln>
            <a:noFill/>
          </a:ln>
        </p:spPr>
      </p:pic>
      <p:sp>
        <p:nvSpPr>
          <p:cNvPr id="50" name="Google Shape;50;p11"/>
          <p:cNvSpPr/>
          <p:nvPr>
            <p:ph idx="2" type="pic"/>
          </p:nvPr>
        </p:nvSpPr>
        <p:spPr>
          <a:xfrm>
            <a:off x="250031" y="-781050"/>
            <a:ext cx="8648700" cy="5937250"/>
          </a:xfrm>
          <a:prstGeom prst="rect">
            <a:avLst/>
          </a:prstGeom>
          <a:noFill/>
          <a:ln>
            <a:noFill/>
          </a:ln>
        </p:spPr>
      </p:sp>
      <p:sp>
        <p:nvSpPr>
          <p:cNvPr id="51" name="Google Shape;51;p11"/>
          <p:cNvSpPr txBox="1"/>
          <p:nvPr>
            <p:ph type="title"/>
          </p:nvPr>
        </p:nvSpPr>
        <p:spPr>
          <a:xfrm>
            <a:off x="633413" y="4876800"/>
            <a:ext cx="7877175" cy="66675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3E3B39"/>
              </a:buClr>
              <a:buSzPts val="1800"/>
              <a:buNone/>
              <a:defRPr/>
            </a:lvl1pPr>
            <a:lvl2pPr lvl="1" algn="l">
              <a:lnSpc>
                <a:spcPct val="80000"/>
              </a:lnSpc>
              <a:spcBef>
                <a:spcPts val="0"/>
              </a:spcBef>
              <a:spcAft>
                <a:spcPts val="0"/>
              </a:spcAft>
              <a:buClr>
                <a:srgbClr val="3E3B39"/>
              </a:buClr>
              <a:buSzPts val="1800"/>
              <a:buNone/>
              <a:defRPr/>
            </a:lvl2pPr>
            <a:lvl3pPr lvl="2" algn="l">
              <a:lnSpc>
                <a:spcPct val="80000"/>
              </a:lnSpc>
              <a:spcBef>
                <a:spcPts val="0"/>
              </a:spcBef>
              <a:spcAft>
                <a:spcPts val="0"/>
              </a:spcAft>
              <a:buClr>
                <a:srgbClr val="3E3B39"/>
              </a:buClr>
              <a:buSzPts val="1800"/>
              <a:buNone/>
              <a:defRPr/>
            </a:lvl3pPr>
            <a:lvl4pPr lvl="3" algn="l">
              <a:lnSpc>
                <a:spcPct val="80000"/>
              </a:lnSpc>
              <a:spcBef>
                <a:spcPts val="0"/>
              </a:spcBef>
              <a:spcAft>
                <a:spcPts val="0"/>
              </a:spcAft>
              <a:buClr>
                <a:srgbClr val="3E3B39"/>
              </a:buClr>
              <a:buSzPts val="1800"/>
              <a:buNone/>
              <a:defRPr/>
            </a:lvl4pPr>
            <a:lvl5pPr lvl="4" algn="l">
              <a:lnSpc>
                <a:spcPct val="80000"/>
              </a:lnSpc>
              <a:spcBef>
                <a:spcPts val="0"/>
              </a:spcBef>
              <a:spcAft>
                <a:spcPts val="0"/>
              </a:spcAft>
              <a:buClr>
                <a:srgbClr val="3E3B39"/>
              </a:buClr>
              <a:buSzPts val="1800"/>
              <a:buNone/>
              <a:defRPr/>
            </a:lvl5pPr>
            <a:lvl6pPr lvl="5" algn="l">
              <a:lnSpc>
                <a:spcPct val="80000"/>
              </a:lnSpc>
              <a:spcBef>
                <a:spcPts val="0"/>
              </a:spcBef>
              <a:spcAft>
                <a:spcPts val="0"/>
              </a:spcAft>
              <a:buClr>
                <a:srgbClr val="3E3B39"/>
              </a:buClr>
              <a:buSzPts val="1800"/>
              <a:buNone/>
              <a:defRPr/>
            </a:lvl6pPr>
            <a:lvl7pPr lvl="6" algn="l">
              <a:lnSpc>
                <a:spcPct val="80000"/>
              </a:lnSpc>
              <a:spcBef>
                <a:spcPts val="0"/>
              </a:spcBef>
              <a:spcAft>
                <a:spcPts val="0"/>
              </a:spcAft>
              <a:buClr>
                <a:srgbClr val="3E3B39"/>
              </a:buClr>
              <a:buSzPts val="1800"/>
              <a:buNone/>
              <a:defRPr/>
            </a:lvl7pPr>
            <a:lvl8pPr lvl="7" algn="l">
              <a:lnSpc>
                <a:spcPct val="80000"/>
              </a:lnSpc>
              <a:spcBef>
                <a:spcPts val="0"/>
              </a:spcBef>
              <a:spcAft>
                <a:spcPts val="0"/>
              </a:spcAft>
              <a:buClr>
                <a:srgbClr val="3E3B39"/>
              </a:buClr>
              <a:buSzPts val="1800"/>
              <a:buNone/>
              <a:defRPr/>
            </a:lvl8pPr>
            <a:lvl9pPr lvl="8" algn="l">
              <a:lnSpc>
                <a:spcPct val="80000"/>
              </a:lnSpc>
              <a:spcBef>
                <a:spcPts val="0"/>
              </a:spcBef>
              <a:spcAft>
                <a:spcPts val="0"/>
              </a:spcAft>
              <a:buClr>
                <a:srgbClr val="3E3B39"/>
              </a:buClr>
              <a:buSzPts val="1800"/>
              <a:buNone/>
              <a:defRPr/>
            </a:lvl9pPr>
          </a:lstStyle>
          <a:p/>
        </p:txBody>
      </p:sp>
      <p:sp>
        <p:nvSpPr>
          <p:cNvPr id="52" name="Google Shape;52;p11"/>
          <p:cNvSpPr txBox="1"/>
          <p:nvPr>
            <p:ph idx="1" type="body"/>
          </p:nvPr>
        </p:nvSpPr>
        <p:spPr>
          <a:xfrm>
            <a:off x="633413" y="5511800"/>
            <a:ext cx="7877175" cy="838200"/>
          </a:xfrm>
          <a:prstGeom prst="rect">
            <a:avLst/>
          </a:prstGeom>
          <a:noFill/>
          <a:ln>
            <a:noFill/>
          </a:ln>
        </p:spPr>
        <p:txBody>
          <a:bodyPr anchorCtr="0" anchor="t" bIns="50800" lIns="50800" spcFirstLastPara="1" rIns="50800" wrap="square" tIns="50800">
            <a:normAutofit/>
          </a:bodyPr>
          <a:lstStyle>
            <a:lvl1pPr indent="-228600" lvl="0" marL="4572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1pPr>
            <a:lvl2pPr indent="-228600" lvl="1" marL="9144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2pPr>
            <a:lvl3pPr indent="-228600" lvl="2" marL="13716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3pPr>
            <a:lvl4pPr indent="-228600" lvl="3" marL="18288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4pPr>
            <a:lvl5pPr indent="-228600" lvl="4" marL="2286000" algn="l">
              <a:lnSpc>
                <a:spcPct val="80000"/>
              </a:lnSpc>
              <a:spcBef>
                <a:spcPts val="0"/>
              </a:spcBef>
              <a:spcAft>
                <a:spcPts val="0"/>
              </a:spcAft>
              <a:buClr>
                <a:srgbClr val="3E3B39"/>
              </a:buClr>
              <a:buSzPts val="1875"/>
              <a:buFont typeface="Avenir"/>
              <a:buNone/>
              <a:defRPr cap="none">
                <a:solidFill>
                  <a:srgbClr val="3E3B39"/>
                </a:solidFill>
                <a:latin typeface="Avenir"/>
                <a:ea typeface="Avenir"/>
                <a:cs typeface="Avenir"/>
                <a:sym typeface="Avenir"/>
              </a:defRPr>
            </a:lvl5pPr>
            <a:lvl6pPr indent="-314325" lvl="5" marL="2743200" algn="l">
              <a:lnSpc>
                <a:spcPct val="100000"/>
              </a:lnSpc>
              <a:spcBef>
                <a:spcPts val="1688"/>
              </a:spcBef>
              <a:spcAft>
                <a:spcPts val="0"/>
              </a:spcAft>
              <a:buClr>
                <a:srgbClr val="000000"/>
              </a:buClr>
              <a:buSzPts val="1350"/>
              <a:buChar char="•"/>
              <a:defRPr/>
            </a:lvl6pPr>
            <a:lvl7pPr indent="-314325" lvl="6" marL="3200400" algn="l">
              <a:lnSpc>
                <a:spcPct val="100000"/>
              </a:lnSpc>
              <a:spcBef>
                <a:spcPts val="1688"/>
              </a:spcBef>
              <a:spcAft>
                <a:spcPts val="0"/>
              </a:spcAft>
              <a:buClr>
                <a:srgbClr val="000000"/>
              </a:buClr>
              <a:buSzPts val="1350"/>
              <a:buChar char="•"/>
              <a:defRPr/>
            </a:lvl7pPr>
            <a:lvl8pPr indent="-314325" lvl="7" marL="3657600" algn="l">
              <a:lnSpc>
                <a:spcPct val="100000"/>
              </a:lnSpc>
              <a:spcBef>
                <a:spcPts val="1688"/>
              </a:spcBef>
              <a:spcAft>
                <a:spcPts val="0"/>
              </a:spcAft>
              <a:buClr>
                <a:srgbClr val="000000"/>
              </a:buClr>
              <a:buSzPts val="1350"/>
              <a:buChar char="•"/>
              <a:defRPr/>
            </a:lvl8pPr>
            <a:lvl9pPr indent="-314325" lvl="8" marL="4114800" algn="l">
              <a:lnSpc>
                <a:spcPct val="100000"/>
              </a:lnSpc>
              <a:spcBef>
                <a:spcPts val="1688"/>
              </a:spcBef>
              <a:spcAft>
                <a:spcPts val="0"/>
              </a:spcAft>
              <a:buClr>
                <a:srgbClr val="000000"/>
              </a:buClr>
              <a:buSzPts val="1350"/>
              <a:buChar char="•"/>
              <a:defRPr/>
            </a:lvl9pPr>
          </a:lstStyle>
          <a:p/>
        </p:txBody>
      </p:sp>
      <p:sp>
        <p:nvSpPr>
          <p:cNvPr id="53" name="Google Shape;53;p11"/>
          <p:cNvSpPr txBox="1"/>
          <p:nvPr>
            <p:ph idx="12" type="sldNum"/>
          </p:nvPr>
        </p:nvSpPr>
        <p:spPr>
          <a:xfrm>
            <a:off x="4481196" y="6508750"/>
            <a:ext cx="2404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b="1" i="0" sz="900" cap="none">
                <a:latin typeface="Avenir"/>
                <a:ea typeface="Avenir"/>
                <a:cs typeface="Avenir"/>
                <a:sym typeface="Avenir"/>
              </a:defRPr>
            </a:lvl1pPr>
            <a:lvl2pPr indent="0" lvl="1" marL="0" algn="l">
              <a:spcBef>
                <a:spcPts val="0"/>
              </a:spcBef>
              <a:buNone/>
              <a:defRPr b="1" i="0" sz="900" cap="none">
                <a:latin typeface="Avenir"/>
                <a:ea typeface="Avenir"/>
                <a:cs typeface="Avenir"/>
                <a:sym typeface="Avenir"/>
              </a:defRPr>
            </a:lvl2pPr>
            <a:lvl3pPr indent="0" lvl="2" marL="0" algn="l">
              <a:spcBef>
                <a:spcPts val="0"/>
              </a:spcBef>
              <a:buNone/>
              <a:defRPr b="1" i="0" sz="900" cap="none">
                <a:latin typeface="Avenir"/>
                <a:ea typeface="Avenir"/>
                <a:cs typeface="Avenir"/>
                <a:sym typeface="Avenir"/>
              </a:defRPr>
            </a:lvl3pPr>
            <a:lvl4pPr indent="0" lvl="3" marL="0" algn="l">
              <a:spcBef>
                <a:spcPts val="0"/>
              </a:spcBef>
              <a:buNone/>
              <a:defRPr b="1" i="0" sz="900" cap="none">
                <a:latin typeface="Avenir"/>
                <a:ea typeface="Avenir"/>
                <a:cs typeface="Avenir"/>
                <a:sym typeface="Avenir"/>
              </a:defRPr>
            </a:lvl4pPr>
            <a:lvl5pPr indent="0" lvl="4" marL="0" algn="l">
              <a:spcBef>
                <a:spcPts val="0"/>
              </a:spcBef>
              <a:buNone/>
              <a:defRPr b="1" i="0" sz="900" cap="none">
                <a:latin typeface="Avenir"/>
                <a:ea typeface="Avenir"/>
                <a:cs typeface="Avenir"/>
                <a:sym typeface="Avenir"/>
              </a:defRPr>
            </a:lvl5pPr>
            <a:lvl6pPr indent="0" lvl="5" marL="0" algn="l">
              <a:spcBef>
                <a:spcPts val="0"/>
              </a:spcBef>
              <a:buNone/>
              <a:defRPr b="1" i="0" sz="900" cap="none">
                <a:latin typeface="Avenir"/>
                <a:ea typeface="Avenir"/>
                <a:cs typeface="Avenir"/>
                <a:sym typeface="Avenir"/>
              </a:defRPr>
            </a:lvl6pPr>
            <a:lvl7pPr indent="0" lvl="6" marL="0" algn="l">
              <a:spcBef>
                <a:spcPts val="0"/>
              </a:spcBef>
              <a:buNone/>
              <a:defRPr b="1" i="0" sz="900" cap="none">
                <a:latin typeface="Avenir"/>
                <a:ea typeface="Avenir"/>
                <a:cs typeface="Avenir"/>
                <a:sym typeface="Avenir"/>
              </a:defRPr>
            </a:lvl7pPr>
            <a:lvl8pPr indent="0" lvl="7" marL="0" algn="l">
              <a:spcBef>
                <a:spcPts val="0"/>
              </a:spcBef>
              <a:buNone/>
              <a:defRPr b="1" i="0" sz="900" cap="none">
                <a:latin typeface="Avenir"/>
                <a:ea typeface="Avenir"/>
                <a:cs typeface="Avenir"/>
                <a:sym typeface="Avenir"/>
              </a:defRPr>
            </a:lvl8pPr>
            <a:lvl9pPr indent="0" lvl="8" marL="0" algn="l">
              <a:spcBef>
                <a:spcPts val="0"/>
              </a:spcBef>
              <a:buNone/>
              <a:defRPr b="1" i="0" sz="900" cap="none">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5" Type="http://schemas.openxmlformats.org/officeDocument/2006/relationships/theme" Target="../theme/theme3.xml"/><Relationship Id="rId14" Type="http://schemas.openxmlformats.org/officeDocument/2006/relationships/slideLayout" Target="../slideLayouts/slideLayout2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 name="Google Shape;7;p1"/>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8" name="Google Shape;8;p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3" name="Shape 43"/>
        <p:cNvGrpSpPr/>
        <p:nvPr/>
      </p:nvGrpSpPr>
      <p:grpSpPr>
        <a:xfrm>
          <a:off x="0" y="0"/>
          <a:ext cx="0" cy="0"/>
          <a:chOff x="0" y="0"/>
          <a:chExt cx="0" cy="0"/>
        </a:xfrm>
      </p:grpSpPr>
      <p:pic>
        <p:nvPicPr>
          <p:cNvPr descr="chalk_line_hd.png" id="44" name="Google Shape;44;p10"/>
          <p:cNvPicPr preferRelativeResize="0"/>
          <p:nvPr/>
        </p:nvPicPr>
        <p:blipFill rotWithShape="1">
          <a:blip r:embed="rId2">
            <a:alphaModFix amt="45000"/>
          </a:blip>
          <a:srcRect b="0" l="0" r="0" t="0"/>
          <a:stretch/>
        </p:blipFill>
        <p:spPr>
          <a:xfrm>
            <a:off x="276225" y="247650"/>
            <a:ext cx="8591550" cy="6172200"/>
          </a:xfrm>
          <a:prstGeom prst="rect">
            <a:avLst/>
          </a:prstGeom>
          <a:noFill/>
          <a:ln>
            <a:noFill/>
          </a:ln>
        </p:spPr>
      </p:pic>
      <p:sp>
        <p:nvSpPr>
          <p:cNvPr id="45" name="Google Shape;45;p10"/>
          <p:cNvSpPr txBox="1"/>
          <p:nvPr>
            <p:ph type="title"/>
          </p:nvPr>
        </p:nvSpPr>
        <p:spPr>
          <a:xfrm>
            <a:off x="633413" y="444500"/>
            <a:ext cx="7877175" cy="1206500"/>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3E3B39"/>
              </a:buClr>
              <a:buSzPts val="2475"/>
              <a:buFont typeface="Avenir"/>
              <a:buNone/>
              <a:defRPr b="1" i="0" sz="2475" u="none" cap="none" strike="noStrike">
                <a:solidFill>
                  <a:srgbClr val="3E3B39"/>
                </a:solidFill>
                <a:latin typeface="Avenir"/>
                <a:ea typeface="Avenir"/>
                <a:cs typeface="Avenir"/>
                <a:sym typeface="Avenir"/>
              </a:defRPr>
            </a:lvl1pPr>
            <a:lvl2pPr lvl="1" marR="0" rtl="0" algn="l">
              <a:lnSpc>
                <a:spcPct val="80000"/>
              </a:lnSpc>
              <a:spcBef>
                <a:spcPts val="0"/>
              </a:spcBef>
              <a:spcAft>
                <a:spcPts val="0"/>
              </a:spcAft>
              <a:buClr>
                <a:srgbClr val="3E3B39"/>
              </a:buClr>
              <a:buSzPts val="2475"/>
              <a:buFont typeface="Avenir"/>
              <a:buNone/>
              <a:defRPr b="1" i="0" sz="2475" u="none" cap="none" strike="noStrike">
                <a:solidFill>
                  <a:srgbClr val="3E3B39"/>
                </a:solidFill>
                <a:latin typeface="Avenir"/>
                <a:ea typeface="Avenir"/>
                <a:cs typeface="Avenir"/>
                <a:sym typeface="Avenir"/>
              </a:defRPr>
            </a:lvl2pPr>
            <a:lvl3pPr lvl="2" marR="0" rtl="0" algn="l">
              <a:lnSpc>
                <a:spcPct val="80000"/>
              </a:lnSpc>
              <a:spcBef>
                <a:spcPts val="0"/>
              </a:spcBef>
              <a:spcAft>
                <a:spcPts val="0"/>
              </a:spcAft>
              <a:buClr>
                <a:srgbClr val="3E3B39"/>
              </a:buClr>
              <a:buSzPts val="2475"/>
              <a:buFont typeface="Avenir"/>
              <a:buNone/>
              <a:defRPr b="1" i="0" sz="2475" u="none" cap="none" strike="noStrike">
                <a:solidFill>
                  <a:srgbClr val="3E3B39"/>
                </a:solidFill>
                <a:latin typeface="Avenir"/>
                <a:ea typeface="Avenir"/>
                <a:cs typeface="Avenir"/>
                <a:sym typeface="Avenir"/>
              </a:defRPr>
            </a:lvl3pPr>
            <a:lvl4pPr lvl="3" marR="0" rtl="0" algn="l">
              <a:lnSpc>
                <a:spcPct val="80000"/>
              </a:lnSpc>
              <a:spcBef>
                <a:spcPts val="0"/>
              </a:spcBef>
              <a:spcAft>
                <a:spcPts val="0"/>
              </a:spcAft>
              <a:buClr>
                <a:srgbClr val="3E3B39"/>
              </a:buClr>
              <a:buSzPts val="2475"/>
              <a:buFont typeface="Avenir"/>
              <a:buNone/>
              <a:defRPr b="1" i="0" sz="2475" u="none" cap="none" strike="noStrike">
                <a:solidFill>
                  <a:srgbClr val="3E3B39"/>
                </a:solidFill>
                <a:latin typeface="Avenir"/>
                <a:ea typeface="Avenir"/>
                <a:cs typeface="Avenir"/>
                <a:sym typeface="Avenir"/>
              </a:defRPr>
            </a:lvl4pPr>
            <a:lvl5pPr lvl="4" marR="0" rtl="0" algn="l">
              <a:lnSpc>
                <a:spcPct val="80000"/>
              </a:lnSpc>
              <a:spcBef>
                <a:spcPts val="0"/>
              </a:spcBef>
              <a:spcAft>
                <a:spcPts val="0"/>
              </a:spcAft>
              <a:buClr>
                <a:srgbClr val="3E3B39"/>
              </a:buClr>
              <a:buSzPts val="2475"/>
              <a:buFont typeface="Avenir"/>
              <a:buNone/>
              <a:defRPr b="1" i="0" sz="2475" u="none" cap="none" strike="noStrike">
                <a:solidFill>
                  <a:srgbClr val="3E3B39"/>
                </a:solidFill>
                <a:latin typeface="Avenir"/>
                <a:ea typeface="Avenir"/>
                <a:cs typeface="Avenir"/>
                <a:sym typeface="Avenir"/>
              </a:defRPr>
            </a:lvl5pPr>
            <a:lvl6pPr lvl="5" marR="0" rtl="0" algn="l">
              <a:lnSpc>
                <a:spcPct val="80000"/>
              </a:lnSpc>
              <a:spcBef>
                <a:spcPts val="0"/>
              </a:spcBef>
              <a:spcAft>
                <a:spcPts val="0"/>
              </a:spcAft>
              <a:buClr>
                <a:srgbClr val="3E3B39"/>
              </a:buClr>
              <a:buSzPts val="2475"/>
              <a:buFont typeface="Avenir"/>
              <a:buNone/>
              <a:defRPr b="1" i="0" sz="2475" u="none" cap="none" strike="noStrike">
                <a:solidFill>
                  <a:srgbClr val="3E3B39"/>
                </a:solidFill>
                <a:latin typeface="Avenir"/>
                <a:ea typeface="Avenir"/>
                <a:cs typeface="Avenir"/>
                <a:sym typeface="Avenir"/>
              </a:defRPr>
            </a:lvl6pPr>
            <a:lvl7pPr lvl="6" marR="0" rtl="0" algn="l">
              <a:lnSpc>
                <a:spcPct val="80000"/>
              </a:lnSpc>
              <a:spcBef>
                <a:spcPts val="0"/>
              </a:spcBef>
              <a:spcAft>
                <a:spcPts val="0"/>
              </a:spcAft>
              <a:buClr>
                <a:srgbClr val="3E3B39"/>
              </a:buClr>
              <a:buSzPts val="2475"/>
              <a:buFont typeface="Avenir"/>
              <a:buNone/>
              <a:defRPr b="1" i="0" sz="2475" u="none" cap="none" strike="noStrike">
                <a:solidFill>
                  <a:srgbClr val="3E3B39"/>
                </a:solidFill>
                <a:latin typeface="Avenir"/>
                <a:ea typeface="Avenir"/>
                <a:cs typeface="Avenir"/>
                <a:sym typeface="Avenir"/>
              </a:defRPr>
            </a:lvl7pPr>
            <a:lvl8pPr lvl="7" marR="0" rtl="0" algn="l">
              <a:lnSpc>
                <a:spcPct val="80000"/>
              </a:lnSpc>
              <a:spcBef>
                <a:spcPts val="0"/>
              </a:spcBef>
              <a:spcAft>
                <a:spcPts val="0"/>
              </a:spcAft>
              <a:buClr>
                <a:srgbClr val="3E3B39"/>
              </a:buClr>
              <a:buSzPts val="2475"/>
              <a:buFont typeface="Avenir"/>
              <a:buNone/>
              <a:defRPr b="1" i="0" sz="2475" u="none" cap="none" strike="noStrike">
                <a:solidFill>
                  <a:srgbClr val="3E3B39"/>
                </a:solidFill>
                <a:latin typeface="Avenir"/>
                <a:ea typeface="Avenir"/>
                <a:cs typeface="Avenir"/>
                <a:sym typeface="Avenir"/>
              </a:defRPr>
            </a:lvl8pPr>
            <a:lvl9pPr lvl="8" marR="0" rtl="0" algn="l">
              <a:lnSpc>
                <a:spcPct val="80000"/>
              </a:lnSpc>
              <a:spcBef>
                <a:spcPts val="0"/>
              </a:spcBef>
              <a:spcAft>
                <a:spcPts val="0"/>
              </a:spcAft>
              <a:buClr>
                <a:srgbClr val="3E3B39"/>
              </a:buClr>
              <a:buSzPts val="2475"/>
              <a:buFont typeface="Avenir"/>
              <a:buNone/>
              <a:defRPr b="1" i="0" sz="2475" u="none" cap="none" strike="noStrike">
                <a:solidFill>
                  <a:srgbClr val="3E3B39"/>
                </a:solidFill>
                <a:latin typeface="Avenir"/>
                <a:ea typeface="Avenir"/>
                <a:cs typeface="Avenir"/>
                <a:sym typeface="Avenir"/>
              </a:defRPr>
            </a:lvl9pPr>
          </a:lstStyle>
          <a:p/>
        </p:txBody>
      </p:sp>
      <p:sp>
        <p:nvSpPr>
          <p:cNvPr id="46" name="Google Shape;46;p10"/>
          <p:cNvSpPr txBox="1"/>
          <p:nvPr>
            <p:ph idx="1" type="body"/>
          </p:nvPr>
        </p:nvSpPr>
        <p:spPr>
          <a:xfrm>
            <a:off x="633413" y="1841500"/>
            <a:ext cx="7877175" cy="4127500"/>
          </a:xfrm>
          <a:prstGeom prst="rect">
            <a:avLst/>
          </a:prstGeom>
          <a:noFill/>
          <a:ln>
            <a:noFill/>
          </a:ln>
        </p:spPr>
        <p:txBody>
          <a:bodyPr anchorCtr="0" anchor="ctr" bIns="50800" lIns="50800" spcFirstLastPara="1" rIns="50800" wrap="square" tIns="50800">
            <a:normAutofit/>
          </a:bodyPr>
          <a:lstStyle>
            <a:lvl1pPr indent="-317896" lvl="0" marL="457200" marR="0" rtl="0" algn="l">
              <a:lnSpc>
                <a:spcPct val="100000"/>
              </a:lnSpc>
              <a:spcBef>
                <a:spcPts val="1688"/>
              </a:spcBef>
              <a:spcAft>
                <a:spcPts val="0"/>
              </a:spcAft>
              <a:buClr>
                <a:srgbClr val="000000"/>
              </a:buClr>
              <a:buSzPts val="1406"/>
              <a:buFont typeface="Avenir"/>
              <a:buChar char="•"/>
              <a:defRPr b="0" i="0" sz="1875" u="none" cap="none" strike="noStrike">
                <a:solidFill>
                  <a:srgbClr val="000000"/>
                </a:solidFill>
                <a:latin typeface="Avenir"/>
                <a:ea typeface="Avenir"/>
                <a:cs typeface="Avenir"/>
                <a:sym typeface="Avenir"/>
              </a:defRPr>
            </a:lvl1pPr>
            <a:lvl2pPr indent="-317896" lvl="1" marL="914400" marR="0" rtl="0" algn="l">
              <a:lnSpc>
                <a:spcPct val="100000"/>
              </a:lnSpc>
              <a:spcBef>
                <a:spcPts val="1688"/>
              </a:spcBef>
              <a:spcAft>
                <a:spcPts val="0"/>
              </a:spcAft>
              <a:buClr>
                <a:srgbClr val="000000"/>
              </a:buClr>
              <a:buSzPts val="1406"/>
              <a:buFont typeface="Avenir"/>
              <a:buChar char="•"/>
              <a:defRPr b="0" i="0" sz="1875" u="none" cap="none" strike="noStrike">
                <a:solidFill>
                  <a:srgbClr val="000000"/>
                </a:solidFill>
                <a:latin typeface="Avenir"/>
                <a:ea typeface="Avenir"/>
                <a:cs typeface="Avenir"/>
                <a:sym typeface="Avenir"/>
              </a:defRPr>
            </a:lvl2pPr>
            <a:lvl3pPr indent="-317896" lvl="2" marL="1371600" marR="0" rtl="0" algn="l">
              <a:lnSpc>
                <a:spcPct val="100000"/>
              </a:lnSpc>
              <a:spcBef>
                <a:spcPts val="1688"/>
              </a:spcBef>
              <a:spcAft>
                <a:spcPts val="0"/>
              </a:spcAft>
              <a:buClr>
                <a:srgbClr val="000000"/>
              </a:buClr>
              <a:buSzPts val="1406"/>
              <a:buFont typeface="Avenir"/>
              <a:buChar char="•"/>
              <a:defRPr b="0" i="0" sz="1875" u="none" cap="none" strike="noStrike">
                <a:solidFill>
                  <a:srgbClr val="000000"/>
                </a:solidFill>
                <a:latin typeface="Avenir"/>
                <a:ea typeface="Avenir"/>
                <a:cs typeface="Avenir"/>
                <a:sym typeface="Avenir"/>
              </a:defRPr>
            </a:lvl3pPr>
            <a:lvl4pPr indent="-317896" lvl="3" marL="1828800" marR="0" rtl="0" algn="l">
              <a:lnSpc>
                <a:spcPct val="100000"/>
              </a:lnSpc>
              <a:spcBef>
                <a:spcPts val="1688"/>
              </a:spcBef>
              <a:spcAft>
                <a:spcPts val="0"/>
              </a:spcAft>
              <a:buClr>
                <a:srgbClr val="000000"/>
              </a:buClr>
              <a:buSzPts val="1406"/>
              <a:buFont typeface="Avenir"/>
              <a:buChar char="•"/>
              <a:defRPr b="0" i="0" sz="1875" u="none" cap="none" strike="noStrike">
                <a:solidFill>
                  <a:srgbClr val="000000"/>
                </a:solidFill>
                <a:latin typeface="Avenir"/>
                <a:ea typeface="Avenir"/>
                <a:cs typeface="Avenir"/>
                <a:sym typeface="Avenir"/>
              </a:defRPr>
            </a:lvl4pPr>
            <a:lvl5pPr indent="-317896" lvl="4" marL="2286000" marR="0" rtl="0" algn="l">
              <a:lnSpc>
                <a:spcPct val="100000"/>
              </a:lnSpc>
              <a:spcBef>
                <a:spcPts val="1688"/>
              </a:spcBef>
              <a:spcAft>
                <a:spcPts val="0"/>
              </a:spcAft>
              <a:buClr>
                <a:srgbClr val="000000"/>
              </a:buClr>
              <a:buSzPts val="1406"/>
              <a:buFont typeface="Avenir"/>
              <a:buChar char="•"/>
              <a:defRPr b="0" i="0" sz="1875" u="none" cap="none" strike="noStrike">
                <a:solidFill>
                  <a:srgbClr val="000000"/>
                </a:solidFill>
                <a:latin typeface="Avenir"/>
                <a:ea typeface="Avenir"/>
                <a:cs typeface="Avenir"/>
                <a:sym typeface="Avenir"/>
              </a:defRPr>
            </a:lvl5pPr>
            <a:lvl6pPr indent="-317896" lvl="5" marL="2743200" marR="0" rtl="0" algn="l">
              <a:lnSpc>
                <a:spcPct val="100000"/>
              </a:lnSpc>
              <a:spcBef>
                <a:spcPts val="1688"/>
              </a:spcBef>
              <a:spcAft>
                <a:spcPts val="0"/>
              </a:spcAft>
              <a:buClr>
                <a:srgbClr val="000000"/>
              </a:buClr>
              <a:buSzPts val="1406"/>
              <a:buFont typeface="Avenir"/>
              <a:buChar char="•"/>
              <a:defRPr b="0" i="0" sz="1875" u="none" cap="none" strike="noStrike">
                <a:solidFill>
                  <a:srgbClr val="000000"/>
                </a:solidFill>
                <a:latin typeface="Avenir"/>
                <a:ea typeface="Avenir"/>
                <a:cs typeface="Avenir"/>
                <a:sym typeface="Avenir"/>
              </a:defRPr>
            </a:lvl6pPr>
            <a:lvl7pPr indent="-317896" lvl="6" marL="3200400" marR="0" rtl="0" algn="l">
              <a:lnSpc>
                <a:spcPct val="100000"/>
              </a:lnSpc>
              <a:spcBef>
                <a:spcPts val="1688"/>
              </a:spcBef>
              <a:spcAft>
                <a:spcPts val="0"/>
              </a:spcAft>
              <a:buClr>
                <a:srgbClr val="000000"/>
              </a:buClr>
              <a:buSzPts val="1406"/>
              <a:buFont typeface="Avenir"/>
              <a:buChar char="•"/>
              <a:defRPr b="0" i="0" sz="1875" u="none" cap="none" strike="noStrike">
                <a:solidFill>
                  <a:srgbClr val="000000"/>
                </a:solidFill>
                <a:latin typeface="Avenir"/>
                <a:ea typeface="Avenir"/>
                <a:cs typeface="Avenir"/>
                <a:sym typeface="Avenir"/>
              </a:defRPr>
            </a:lvl7pPr>
            <a:lvl8pPr indent="-317896" lvl="7" marL="3657600" marR="0" rtl="0" algn="l">
              <a:lnSpc>
                <a:spcPct val="100000"/>
              </a:lnSpc>
              <a:spcBef>
                <a:spcPts val="1688"/>
              </a:spcBef>
              <a:spcAft>
                <a:spcPts val="0"/>
              </a:spcAft>
              <a:buClr>
                <a:srgbClr val="000000"/>
              </a:buClr>
              <a:buSzPts val="1406"/>
              <a:buFont typeface="Avenir"/>
              <a:buChar char="•"/>
              <a:defRPr b="0" i="0" sz="1875" u="none" cap="none" strike="noStrike">
                <a:solidFill>
                  <a:srgbClr val="000000"/>
                </a:solidFill>
                <a:latin typeface="Avenir"/>
                <a:ea typeface="Avenir"/>
                <a:cs typeface="Avenir"/>
                <a:sym typeface="Avenir"/>
              </a:defRPr>
            </a:lvl8pPr>
            <a:lvl9pPr indent="-317896" lvl="8" marL="4114800" marR="0" rtl="0" algn="l">
              <a:lnSpc>
                <a:spcPct val="100000"/>
              </a:lnSpc>
              <a:spcBef>
                <a:spcPts val="1688"/>
              </a:spcBef>
              <a:spcAft>
                <a:spcPts val="0"/>
              </a:spcAft>
              <a:buClr>
                <a:srgbClr val="000000"/>
              </a:buClr>
              <a:buSzPts val="1406"/>
              <a:buFont typeface="Avenir"/>
              <a:buChar char="•"/>
              <a:defRPr b="0" i="0" sz="1875" u="none" cap="none" strike="noStrike">
                <a:solidFill>
                  <a:srgbClr val="000000"/>
                </a:solidFill>
                <a:latin typeface="Avenir"/>
                <a:ea typeface="Avenir"/>
                <a:cs typeface="Avenir"/>
                <a:sym typeface="Avenir"/>
              </a:defRPr>
            </a:lvl9pPr>
          </a:lstStyle>
          <a:p/>
        </p:txBody>
      </p:sp>
      <p:sp>
        <p:nvSpPr>
          <p:cNvPr id="47" name="Google Shape;47;p10"/>
          <p:cNvSpPr txBox="1"/>
          <p:nvPr>
            <p:ph idx="12" type="sldNum"/>
          </p:nvPr>
        </p:nvSpPr>
        <p:spPr>
          <a:xfrm>
            <a:off x="4477874" y="6508750"/>
            <a:ext cx="240450" cy="241092"/>
          </a:xfrm>
          <a:prstGeom prst="rect">
            <a:avLst/>
          </a:prstGeom>
          <a:noFill/>
          <a:ln>
            <a:noFill/>
          </a:ln>
        </p:spPr>
        <p:txBody>
          <a:bodyPr anchorCtr="0" anchor="t" bIns="50800" lIns="50800" spcFirstLastPara="1" rIns="50800" wrap="square" tIns="50800">
            <a:spAutoFit/>
          </a:bodyPr>
          <a:lstStyle>
            <a:lvl1pPr indent="0" lvl="0" marL="0" marR="0" rtl="0" algn="l">
              <a:spcBef>
                <a:spcPts val="0"/>
              </a:spcBef>
              <a:buNone/>
              <a:defRPr b="1" i="0" sz="900" cap="none">
                <a:solidFill>
                  <a:schemeClr val="dk1"/>
                </a:solidFill>
                <a:latin typeface="Avenir"/>
                <a:ea typeface="Avenir"/>
                <a:cs typeface="Avenir"/>
                <a:sym typeface="Avenir"/>
              </a:defRPr>
            </a:lvl1pPr>
            <a:lvl2pPr indent="0" lvl="1" marL="0" marR="0" rtl="0" algn="l">
              <a:spcBef>
                <a:spcPts val="0"/>
              </a:spcBef>
              <a:buNone/>
              <a:defRPr b="1" i="0" sz="900" cap="none">
                <a:solidFill>
                  <a:schemeClr val="dk1"/>
                </a:solidFill>
                <a:latin typeface="Avenir"/>
                <a:ea typeface="Avenir"/>
                <a:cs typeface="Avenir"/>
                <a:sym typeface="Avenir"/>
              </a:defRPr>
            </a:lvl2pPr>
            <a:lvl3pPr indent="0" lvl="2" marL="0" marR="0" rtl="0" algn="l">
              <a:spcBef>
                <a:spcPts val="0"/>
              </a:spcBef>
              <a:buNone/>
              <a:defRPr b="1" i="0" sz="900" cap="none">
                <a:solidFill>
                  <a:schemeClr val="dk1"/>
                </a:solidFill>
                <a:latin typeface="Avenir"/>
                <a:ea typeface="Avenir"/>
                <a:cs typeface="Avenir"/>
                <a:sym typeface="Avenir"/>
              </a:defRPr>
            </a:lvl3pPr>
            <a:lvl4pPr indent="0" lvl="3" marL="0" marR="0" rtl="0" algn="l">
              <a:spcBef>
                <a:spcPts val="0"/>
              </a:spcBef>
              <a:buNone/>
              <a:defRPr b="1" i="0" sz="900" cap="none">
                <a:solidFill>
                  <a:schemeClr val="dk1"/>
                </a:solidFill>
                <a:latin typeface="Avenir"/>
                <a:ea typeface="Avenir"/>
                <a:cs typeface="Avenir"/>
                <a:sym typeface="Avenir"/>
              </a:defRPr>
            </a:lvl4pPr>
            <a:lvl5pPr indent="0" lvl="4" marL="0" marR="0" rtl="0" algn="l">
              <a:spcBef>
                <a:spcPts val="0"/>
              </a:spcBef>
              <a:buNone/>
              <a:defRPr b="1" i="0" sz="900" cap="none">
                <a:solidFill>
                  <a:schemeClr val="dk1"/>
                </a:solidFill>
                <a:latin typeface="Avenir"/>
                <a:ea typeface="Avenir"/>
                <a:cs typeface="Avenir"/>
                <a:sym typeface="Avenir"/>
              </a:defRPr>
            </a:lvl5pPr>
            <a:lvl6pPr indent="0" lvl="5" marL="0" marR="0" rtl="0" algn="l">
              <a:spcBef>
                <a:spcPts val="0"/>
              </a:spcBef>
              <a:buNone/>
              <a:defRPr b="1" i="0" sz="900" cap="none">
                <a:solidFill>
                  <a:schemeClr val="dk1"/>
                </a:solidFill>
                <a:latin typeface="Avenir"/>
                <a:ea typeface="Avenir"/>
                <a:cs typeface="Avenir"/>
                <a:sym typeface="Avenir"/>
              </a:defRPr>
            </a:lvl6pPr>
            <a:lvl7pPr indent="0" lvl="6" marL="0" marR="0" rtl="0" algn="l">
              <a:spcBef>
                <a:spcPts val="0"/>
              </a:spcBef>
              <a:buNone/>
              <a:defRPr b="1" i="0" sz="900" cap="none">
                <a:solidFill>
                  <a:schemeClr val="dk1"/>
                </a:solidFill>
                <a:latin typeface="Avenir"/>
                <a:ea typeface="Avenir"/>
                <a:cs typeface="Avenir"/>
                <a:sym typeface="Avenir"/>
              </a:defRPr>
            </a:lvl7pPr>
            <a:lvl8pPr indent="0" lvl="7" marL="0" marR="0" rtl="0" algn="l">
              <a:spcBef>
                <a:spcPts val="0"/>
              </a:spcBef>
              <a:buNone/>
              <a:defRPr b="1" i="0" sz="900" cap="none">
                <a:solidFill>
                  <a:schemeClr val="dk1"/>
                </a:solidFill>
                <a:latin typeface="Avenir"/>
                <a:ea typeface="Avenir"/>
                <a:cs typeface="Avenir"/>
                <a:sym typeface="Avenir"/>
              </a:defRPr>
            </a:lvl8pPr>
            <a:lvl9pPr indent="0" lvl="8" marL="0" marR="0" rtl="0" algn="l">
              <a:spcBef>
                <a:spcPts val="0"/>
              </a:spcBef>
              <a:buNone/>
              <a:defRPr b="1" i="0" sz="900" cap="none">
                <a:solidFill>
                  <a:schemeClr val="dk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hyperlink" Target="mailto:qaid.health@answarusa.or" TargetMode="Externa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3"/>
          <p:cNvSpPr txBox="1"/>
          <p:nvPr/>
        </p:nvSpPr>
        <p:spPr>
          <a:xfrm>
            <a:off x="1691639" y="1878748"/>
            <a:ext cx="5760723" cy="179070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3300" u="none" cap="none" strike="noStrike">
                <a:solidFill>
                  <a:srgbClr val="000000"/>
                </a:solidFill>
                <a:latin typeface="Helvetica Neue"/>
                <a:ea typeface="Helvetica Neue"/>
                <a:cs typeface="Helvetica Neue"/>
                <a:sym typeface="Helvetica Neue"/>
              </a:rPr>
              <a:t>Majlis Ansārullāh</a:t>
            </a:r>
            <a:br>
              <a:rPr b="1" i="0" lang="en-US" sz="3300" u="none" cap="none" strike="noStrike">
                <a:solidFill>
                  <a:srgbClr val="000000"/>
                </a:solidFill>
                <a:latin typeface="Helvetica Neue"/>
                <a:ea typeface="Helvetica Neue"/>
                <a:cs typeface="Helvetica Neue"/>
                <a:sym typeface="Helvetica Neue"/>
              </a:rPr>
            </a:br>
            <a:r>
              <a:rPr b="1" i="0" lang="en-US" sz="3300" u="none" cap="none" strike="noStrike">
                <a:solidFill>
                  <a:srgbClr val="000000"/>
                </a:solidFill>
                <a:latin typeface="Helvetica Neue"/>
                <a:ea typeface="Helvetica Neue"/>
                <a:cs typeface="Helvetica Neue"/>
                <a:sym typeface="Helvetica Neue"/>
              </a:rPr>
              <a:t>Monthly Meeting</a:t>
            </a:r>
            <a:endParaRPr/>
          </a:p>
        </p:txBody>
      </p:sp>
      <p:sp>
        <p:nvSpPr>
          <p:cNvPr id="100" name="Google Shape;100;p23"/>
          <p:cNvSpPr txBox="1"/>
          <p:nvPr/>
        </p:nvSpPr>
        <p:spPr>
          <a:xfrm>
            <a:off x="2034539" y="3558779"/>
            <a:ext cx="5074923" cy="124182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2400" u="none" cap="none" strike="noStrike">
                <a:solidFill>
                  <a:srgbClr val="000000"/>
                </a:solidFill>
                <a:latin typeface="Helvetica Neue"/>
                <a:ea typeface="Helvetica Neue"/>
                <a:cs typeface="Helvetica Neue"/>
                <a:sym typeface="Helvetica Neue"/>
              </a:rPr>
              <a:t>February 2023</a:t>
            </a:r>
            <a:endParaRPr b="1" i="0" sz="2400" u="none" cap="none" strike="noStrike">
              <a:solidFill>
                <a:srgbClr val="000000"/>
              </a:solidFill>
              <a:latin typeface="Helvetica Neue"/>
              <a:ea typeface="Helvetica Neue"/>
              <a:cs typeface="Helvetica Neue"/>
              <a:sym typeface="Helvetica Neue"/>
            </a:endParaRPr>
          </a:p>
        </p:txBody>
      </p:sp>
      <p:sp>
        <p:nvSpPr>
          <p:cNvPr id="101" name="Google Shape;101;p23"/>
          <p:cNvSpPr txBox="1"/>
          <p:nvPr/>
        </p:nvSpPr>
        <p:spPr>
          <a:xfrm>
            <a:off x="2234119" y="4816183"/>
            <a:ext cx="4675763" cy="392413"/>
          </a:xfrm>
          <a:prstGeom prst="rect">
            <a:avLst/>
          </a:prstGeom>
          <a:noFill/>
          <a:ln>
            <a:noFill/>
          </a:ln>
        </p:spPr>
        <p:txBody>
          <a:bodyPr anchorCtr="0" anchor="t" bIns="34275" lIns="34275" spcFirstLastPara="1" rIns="34275" wrap="square" tIns="34275">
            <a:spAutoFit/>
          </a:bodyPr>
          <a:lstStyle/>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pic>
        <p:nvPicPr>
          <p:cNvPr id="166" name="Google Shape;166;p32"/>
          <p:cNvPicPr preferRelativeResize="0"/>
          <p:nvPr/>
        </p:nvPicPr>
        <p:blipFill rotWithShape="1">
          <a:blip r:embed="rId4">
            <a:alphaModFix/>
          </a:blip>
          <a:srcRect b="0" l="0" r="0" t="0"/>
          <a:stretch/>
        </p:blipFill>
        <p:spPr>
          <a:xfrm>
            <a:off x="4773268" y="2019862"/>
            <a:ext cx="4370732" cy="2836374"/>
          </a:xfrm>
          <a:prstGeom prst="rect">
            <a:avLst/>
          </a:prstGeom>
          <a:noFill/>
          <a:ln>
            <a:noFill/>
          </a:ln>
        </p:spPr>
      </p:pic>
      <p:sp>
        <p:nvSpPr>
          <p:cNvPr id="167" name="Google Shape;167;p32"/>
          <p:cNvSpPr txBox="1"/>
          <p:nvPr>
            <p:ph type="title"/>
          </p:nvPr>
        </p:nvSpPr>
        <p:spPr>
          <a:xfrm>
            <a:off x="3483197" y="481868"/>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68" name="Google Shape;168;p32"/>
          <p:cNvSpPr txBox="1"/>
          <p:nvPr/>
        </p:nvSpPr>
        <p:spPr>
          <a:xfrm>
            <a:off x="3387363" y="437351"/>
            <a:ext cx="480374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Khalifa’s guidance </a:t>
            </a:r>
            <a:r>
              <a:rPr b="1" lang="en-US" sz="1800">
                <a:solidFill>
                  <a:srgbClr val="FFFFFF"/>
                </a:solidFill>
                <a:latin typeface="Calibri"/>
                <a:ea typeface="Calibri"/>
                <a:cs typeface="Calibri"/>
                <a:sym typeface="Calibri"/>
              </a:rPr>
              <a:t>(may Allah be his helper)</a:t>
            </a:r>
            <a:endParaRPr b="1" sz="1800">
              <a:solidFill>
                <a:srgbClr val="FFFFFF"/>
              </a:solidFill>
              <a:latin typeface="Calibri"/>
              <a:ea typeface="Calibri"/>
              <a:cs typeface="Calibri"/>
              <a:sym typeface="Calibri"/>
            </a:endParaRPr>
          </a:p>
        </p:txBody>
      </p:sp>
      <p:sp>
        <p:nvSpPr>
          <p:cNvPr id="169" name="Google Shape;169;p32"/>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sp>
        <p:nvSpPr>
          <p:cNvPr id="170" name="Google Shape;170;p32"/>
          <p:cNvSpPr/>
          <p:nvPr/>
        </p:nvSpPr>
        <p:spPr>
          <a:xfrm>
            <a:off x="201267" y="2236366"/>
            <a:ext cx="4370733" cy="23852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i="1" lang="en-US" sz="2000">
                <a:solidFill>
                  <a:schemeClr val="dk1"/>
                </a:solidFill>
                <a:latin typeface="Calibri"/>
                <a:ea typeface="Calibri"/>
                <a:cs typeface="Calibri"/>
                <a:sym typeface="Calibri"/>
              </a:rPr>
              <a:t>(All Ansar members need to participate in this discussion)</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It contains the following items:</a:t>
            </a:r>
            <a:endParaRPr sz="2000">
              <a:solidFill>
                <a:schemeClr val="dk1"/>
              </a:solidFill>
              <a:latin typeface="Calibri"/>
              <a:ea typeface="Calibri"/>
              <a:cs typeface="Calibri"/>
              <a:sym typeface="Calibri"/>
            </a:endParaRPr>
          </a:p>
          <a:p>
            <a:pPr indent="-385763" lvl="0" marL="385763" marR="0" rtl="0" algn="l">
              <a:spcBef>
                <a:spcPts val="0"/>
              </a:spcBef>
              <a:spcAft>
                <a:spcPts val="0"/>
              </a:spcAft>
              <a:buClr>
                <a:schemeClr val="dk1"/>
              </a:buClr>
              <a:buSzPts val="1800"/>
              <a:buFont typeface="Helvetica Neue"/>
              <a:buAutoNum type="arabicPeriod"/>
            </a:pPr>
            <a:r>
              <a:rPr lang="en-US" sz="1800">
                <a:solidFill>
                  <a:schemeClr val="dk1"/>
                </a:solidFill>
                <a:latin typeface="Calibri"/>
                <a:ea typeface="Calibri"/>
                <a:cs typeface="Calibri"/>
                <a:sym typeface="Calibri"/>
              </a:rPr>
              <a:t>Scenario, question and discussion(2 slides)</a:t>
            </a:r>
            <a:endParaRPr/>
          </a:p>
          <a:p>
            <a:pPr indent="-385763" lvl="0" marL="385763" marR="0" rtl="0" algn="l">
              <a:spcBef>
                <a:spcPts val="0"/>
              </a:spcBef>
              <a:spcAft>
                <a:spcPts val="0"/>
              </a:spcAft>
              <a:buClr>
                <a:schemeClr val="dk1"/>
              </a:buClr>
              <a:buSzPts val="1800"/>
              <a:buFont typeface="Helvetica Neue"/>
              <a:buAutoNum type="arabicPeriod"/>
            </a:pPr>
            <a:r>
              <a:rPr lang="en-US" sz="1800">
                <a:solidFill>
                  <a:schemeClr val="dk1"/>
                </a:solidFill>
                <a:latin typeface="Calibri"/>
                <a:ea typeface="Calibri"/>
                <a:cs typeface="Calibri"/>
                <a:sym typeface="Calibri"/>
              </a:rPr>
              <a:t>Guidance from the Khalifa (1 slide)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33"/>
          <p:cNvSpPr txBox="1"/>
          <p:nvPr/>
        </p:nvSpPr>
        <p:spPr>
          <a:xfrm>
            <a:off x="3680622" y="1207402"/>
            <a:ext cx="1975540" cy="328935"/>
          </a:xfrm>
          <a:prstGeom prst="rect">
            <a:avLst/>
          </a:prstGeom>
          <a:noFill/>
          <a:ln>
            <a:noFill/>
          </a:ln>
        </p:spPr>
        <p:txBody>
          <a:bodyPr anchorCtr="0" anchor="t" bIns="25700" lIns="25700" spcFirstLastPara="1" rIns="25700" wrap="square" tIns="25700">
            <a:spAutoFit/>
          </a:bodyPr>
          <a:lstStyle/>
          <a:p>
            <a:pPr indent="0" lvl="0" marL="0" marR="0" rtl="0" algn="l">
              <a:spcBef>
                <a:spcPts val="0"/>
              </a:spcBef>
              <a:spcAft>
                <a:spcPts val="0"/>
              </a:spcAft>
              <a:buNone/>
            </a:pPr>
            <a:r>
              <a:rPr b="1" lang="en-US" sz="1800">
                <a:solidFill>
                  <a:srgbClr val="FFFFFF"/>
                </a:solidFill>
                <a:latin typeface="Calibri"/>
                <a:ea typeface="Calibri"/>
                <a:cs typeface="Calibri"/>
                <a:sym typeface="Calibri"/>
              </a:rPr>
              <a:t>Discussion Scenario </a:t>
            </a:r>
            <a:endParaRPr/>
          </a:p>
        </p:txBody>
      </p:sp>
      <p:sp>
        <p:nvSpPr>
          <p:cNvPr id="176" name="Google Shape;176;p33"/>
          <p:cNvSpPr txBox="1"/>
          <p:nvPr/>
        </p:nvSpPr>
        <p:spPr>
          <a:xfrm>
            <a:off x="266167" y="1413115"/>
            <a:ext cx="4122518" cy="4206920"/>
          </a:xfrm>
          <a:prstGeom prst="rect">
            <a:avLst/>
          </a:prstGeom>
          <a:noFill/>
          <a:ln>
            <a:noFill/>
          </a:ln>
        </p:spPr>
        <p:txBody>
          <a:bodyPr anchorCtr="0" anchor="t" bIns="25700" lIns="25700" spcFirstLastPara="1" rIns="25700" wrap="square" tIns="25700">
            <a:spAutoFit/>
          </a:bodyPr>
          <a:lstStyle/>
          <a:p>
            <a:pPr indent="0" lvl="0" marL="0" marR="0" rtl="0" algn="just">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As the Iftar dinner was ending, the Jama’at Ziafat secretary requested Qaid Khuddam-ul-Ahmadiyya to have few Khuddam help with the cleanup. Qaid sahib complained that the Ansar never help with the cleanup and suggested that Za’im sahib Ansarullah be asked for help. Za’im sahib was standing nearby and remarked that Qaid sahib has no authority over Ansarullah matters and shouldn’t be making such suggestions. As this argument was going on in the dining area, few Jama’at members decided to step forward and help. </a:t>
            </a:r>
            <a:endParaRPr/>
          </a:p>
        </p:txBody>
      </p:sp>
      <p:pic>
        <p:nvPicPr>
          <p:cNvPr descr="January meeting Scenario.pdf" id="177" name="Google Shape;177;p33"/>
          <p:cNvPicPr preferRelativeResize="0"/>
          <p:nvPr/>
        </p:nvPicPr>
        <p:blipFill rotWithShape="1">
          <a:blip r:embed="rId4">
            <a:alphaModFix/>
          </a:blip>
          <a:srcRect b="0" l="0" r="0" t="0"/>
          <a:stretch/>
        </p:blipFill>
        <p:spPr>
          <a:xfrm>
            <a:off x="12075368" y="-1141383"/>
            <a:ext cx="2980894" cy="3857627"/>
          </a:xfrm>
          <a:prstGeom prst="rect">
            <a:avLst/>
          </a:prstGeom>
          <a:noFill/>
          <a:ln>
            <a:noFill/>
          </a:ln>
        </p:spPr>
      </p:pic>
      <p:pic>
        <p:nvPicPr>
          <p:cNvPr id="178" name="Google Shape;178;p33"/>
          <p:cNvPicPr preferRelativeResize="0"/>
          <p:nvPr/>
        </p:nvPicPr>
        <p:blipFill rotWithShape="1">
          <a:blip r:embed="rId5">
            <a:alphaModFix/>
          </a:blip>
          <a:srcRect b="0" l="0" r="0" t="0"/>
          <a:stretch/>
        </p:blipFill>
        <p:spPr>
          <a:xfrm>
            <a:off x="4661463" y="2093816"/>
            <a:ext cx="4216370" cy="2670368"/>
          </a:xfrm>
          <a:prstGeom prst="rect">
            <a:avLst/>
          </a:prstGeom>
          <a:noFill/>
          <a:ln>
            <a:noFill/>
          </a:ln>
        </p:spPr>
      </p:pic>
      <p:sp>
        <p:nvSpPr>
          <p:cNvPr id="179" name="Google Shape;179;p33"/>
          <p:cNvSpPr txBox="1"/>
          <p:nvPr/>
        </p:nvSpPr>
        <p:spPr>
          <a:xfrm>
            <a:off x="3469212" y="369078"/>
            <a:ext cx="4122517"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Discussion Scenario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Google Shape;184;p34"/>
          <p:cNvSpPr txBox="1"/>
          <p:nvPr/>
        </p:nvSpPr>
        <p:spPr>
          <a:xfrm>
            <a:off x="3465020" y="376956"/>
            <a:ext cx="2687301"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Discussion</a:t>
            </a:r>
            <a:endParaRPr/>
          </a:p>
        </p:txBody>
      </p:sp>
      <p:sp>
        <p:nvSpPr>
          <p:cNvPr id="185" name="Google Shape;185;p34"/>
          <p:cNvSpPr txBox="1"/>
          <p:nvPr/>
        </p:nvSpPr>
        <p:spPr>
          <a:xfrm>
            <a:off x="437323" y="2415209"/>
            <a:ext cx="8378686" cy="2315817"/>
          </a:xfrm>
          <a:prstGeom prst="rect">
            <a:avLst/>
          </a:prstGeom>
          <a:noFill/>
          <a:ln>
            <a:noFill/>
          </a:ln>
        </p:spPr>
        <p:txBody>
          <a:bodyPr anchorCtr="0" anchor="t" bIns="34275" lIns="34275" spcFirstLastPara="1" rIns="34275" wrap="square" tIns="34275">
            <a:normAutofit/>
          </a:bodyPr>
          <a:lstStyle/>
          <a:p>
            <a:pPr indent="-269747" lvl="0" marL="269747" marR="0" rtl="0" algn="l">
              <a:lnSpc>
                <a:spcPct val="90000"/>
              </a:lnSpc>
              <a:spcBef>
                <a:spcPts val="0"/>
              </a:spcBef>
              <a:spcAft>
                <a:spcPts val="0"/>
              </a:spcAft>
              <a:buClr>
                <a:schemeClr val="dk1"/>
              </a:buClr>
              <a:buSzPts val="2952"/>
              <a:buFont typeface="Times New Roman"/>
              <a:buChar char="•"/>
            </a:pPr>
            <a:r>
              <a:rPr lang="en-US" sz="2400">
                <a:solidFill>
                  <a:schemeClr val="dk1"/>
                </a:solidFill>
                <a:latin typeface="Times New Roman"/>
                <a:ea typeface="Times New Roman"/>
                <a:cs typeface="Times New Roman"/>
                <a:sym typeface="Times New Roman"/>
              </a:rPr>
              <a:t>How many undesirables can you identify in this scenario?</a:t>
            </a:r>
            <a:endParaRPr sz="2400">
              <a:solidFill>
                <a:schemeClr val="dk1"/>
              </a:solidFill>
              <a:latin typeface="Times New Roman"/>
              <a:ea typeface="Times New Roman"/>
              <a:cs typeface="Times New Roman"/>
              <a:sym typeface="Times New Roman"/>
            </a:endParaRPr>
          </a:p>
          <a:p>
            <a:pPr indent="-269747" lvl="0" marL="269747" marR="0" rtl="0" algn="l">
              <a:lnSpc>
                <a:spcPct val="90000"/>
              </a:lnSpc>
              <a:spcBef>
                <a:spcPts val="1950"/>
              </a:spcBef>
              <a:spcAft>
                <a:spcPts val="0"/>
              </a:spcAft>
              <a:buClr>
                <a:schemeClr val="dk1"/>
              </a:buClr>
              <a:buSzPts val="2952"/>
              <a:buFont typeface="Times New Roman"/>
              <a:buChar char="•"/>
            </a:pPr>
            <a:r>
              <a:rPr lang="en-US" sz="2400">
                <a:solidFill>
                  <a:schemeClr val="dk1"/>
                </a:solidFill>
                <a:latin typeface="Times New Roman"/>
                <a:ea typeface="Times New Roman"/>
                <a:cs typeface="Times New Roman"/>
                <a:sym typeface="Times New Roman"/>
              </a:rPr>
              <a:t>What do you think caused this argument?</a:t>
            </a:r>
            <a:endParaRPr/>
          </a:p>
          <a:p>
            <a:pPr indent="-269747" lvl="0" marL="269747" marR="0" rtl="0" algn="l">
              <a:lnSpc>
                <a:spcPct val="90000"/>
              </a:lnSpc>
              <a:spcBef>
                <a:spcPts val="1950"/>
              </a:spcBef>
              <a:spcAft>
                <a:spcPts val="0"/>
              </a:spcAft>
              <a:buClr>
                <a:schemeClr val="dk1"/>
              </a:buClr>
              <a:buSzPts val="2952"/>
              <a:buFont typeface="Times New Roman"/>
              <a:buChar char="•"/>
            </a:pPr>
            <a:r>
              <a:rPr lang="en-US" sz="2400">
                <a:solidFill>
                  <a:schemeClr val="dk1"/>
                </a:solidFill>
                <a:latin typeface="Times New Roman"/>
                <a:ea typeface="Times New Roman"/>
                <a:cs typeface="Times New Roman"/>
                <a:sym typeface="Times New Roman"/>
              </a:rPr>
              <a:t>How can we improve harmony in our Jama’at?</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p35"/>
          <p:cNvSpPr txBox="1"/>
          <p:nvPr>
            <p:ph type="title"/>
          </p:nvPr>
        </p:nvSpPr>
        <p:spPr>
          <a:xfrm>
            <a:off x="3443908" y="248786"/>
            <a:ext cx="5700092" cy="83184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Khalifa’s (aba) guidance 1 of 2</a:t>
            </a:r>
            <a:endParaRPr/>
          </a:p>
        </p:txBody>
      </p:sp>
      <p:sp>
        <p:nvSpPr>
          <p:cNvPr id="191" name="Google Shape;191;p35"/>
          <p:cNvSpPr txBox="1"/>
          <p:nvPr>
            <p:ph idx="1" type="body"/>
          </p:nvPr>
        </p:nvSpPr>
        <p:spPr>
          <a:xfrm>
            <a:off x="523868" y="1733866"/>
            <a:ext cx="7783978" cy="3390268"/>
          </a:xfrm>
          <a:prstGeom prst="rect">
            <a:avLst/>
          </a:prstGeom>
          <a:noFill/>
          <a:ln>
            <a:noFill/>
          </a:ln>
        </p:spPr>
        <p:txBody>
          <a:bodyPr anchorCtr="0" anchor="t" bIns="45700" lIns="45700" spcFirstLastPara="1" rIns="45700" wrap="square" tIns="45700">
            <a:noAutofit/>
          </a:bodyPr>
          <a:lstStyle/>
          <a:p>
            <a:pPr indent="0" lvl="0" marL="0" rtl="0" algn="just">
              <a:lnSpc>
                <a:spcPct val="100000"/>
              </a:lnSpc>
              <a:spcBef>
                <a:spcPts val="0"/>
              </a:spcBef>
              <a:spcAft>
                <a:spcPts val="0"/>
              </a:spcAft>
              <a:buClr>
                <a:srgbClr val="232323"/>
              </a:buClr>
              <a:buSzPts val="2000"/>
              <a:buNone/>
            </a:pPr>
            <a:r>
              <a:rPr lang="en-US" sz="2000">
                <a:solidFill>
                  <a:srgbClr val="232323"/>
                </a:solidFill>
                <a:latin typeface="Times New Roman"/>
                <a:ea typeface="Times New Roman"/>
                <a:cs typeface="Times New Roman"/>
                <a:sym typeface="Times New Roman"/>
              </a:rPr>
              <a:t>“Office holders should be watchful of the self-esteem of the general membership and the general membership should respect the office holders and protect their dignity. Besides, the office holders should respect and revere each other. The office holders of one auxiliary should develop the respect of the office holders of another auxiliary in themselves and the auxiliary at large. Besides, the office holders of auxiliaries should instill the respect for Jama’at office holders in their hearts. All office holders must foster mutual respect. I say to the office holders that if this is established at the level of the office holders at the highest standards, spiritual change will automatically continue to happen in the Jama’at members”. (contd. Next slide)</a:t>
            </a:r>
            <a:endParaRPr sz="20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36"/>
          <p:cNvSpPr txBox="1"/>
          <p:nvPr>
            <p:ph type="title"/>
          </p:nvPr>
        </p:nvSpPr>
        <p:spPr>
          <a:xfrm>
            <a:off x="3443908" y="248786"/>
            <a:ext cx="5700092" cy="83184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Khalifa’s (aba) guidance 2 of 2</a:t>
            </a:r>
            <a:endParaRPr/>
          </a:p>
        </p:txBody>
      </p:sp>
      <p:sp>
        <p:nvSpPr>
          <p:cNvPr id="197" name="Google Shape;197;p36"/>
          <p:cNvSpPr txBox="1"/>
          <p:nvPr>
            <p:ph idx="1" type="body"/>
          </p:nvPr>
        </p:nvSpPr>
        <p:spPr>
          <a:xfrm>
            <a:off x="543747" y="1915518"/>
            <a:ext cx="7783978" cy="3390268"/>
          </a:xfrm>
          <a:prstGeom prst="rect">
            <a:avLst/>
          </a:prstGeom>
          <a:noFill/>
          <a:ln>
            <a:noFill/>
          </a:ln>
        </p:spPr>
        <p:txBody>
          <a:bodyPr anchorCtr="0" anchor="t" bIns="45700" lIns="45700" spcFirstLastPara="1" rIns="45700" wrap="square" tIns="45700">
            <a:noAutofit/>
          </a:bodyPr>
          <a:lstStyle/>
          <a:p>
            <a:pPr indent="0" lvl="0" marL="0" rtl="0" algn="just">
              <a:lnSpc>
                <a:spcPct val="100000"/>
              </a:lnSpc>
              <a:spcBef>
                <a:spcPts val="0"/>
              </a:spcBef>
              <a:spcAft>
                <a:spcPts val="0"/>
              </a:spcAft>
              <a:buClr>
                <a:srgbClr val="232323"/>
              </a:buClr>
              <a:buSzPts val="2000"/>
              <a:buNone/>
            </a:pPr>
            <a:r>
              <a:rPr lang="en-US" sz="2000">
                <a:solidFill>
                  <a:srgbClr val="232323"/>
                </a:solidFill>
                <a:latin typeface="Times New Roman"/>
                <a:ea typeface="Times New Roman"/>
                <a:cs typeface="Times New Roman"/>
                <a:sym typeface="Times New Roman"/>
              </a:rPr>
              <a:t>“As you will be respecting each other while treading on the path of righteousness, so will the Jama’at members be respecting each other, fulfilling each other’s needs and a desire to sacrifice will develop. Do not consider this an ordinary matter. These actions will take you to the high moral standards and by adapting these habits, imposing them on yourselves and by making them a part of your lives we will be taking part in the progress of the Jama’at” </a:t>
            </a:r>
            <a:r>
              <a:rPr lang="en-US" sz="1800">
                <a:solidFill>
                  <a:srgbClr val="232323"/>
                </a:solidFill>
                <a:latin typeface="Arial"/>
                <a:ea typeface="Arial"/>
                <a:cs typeface="Arial"/>
                <a:sym typeface="Arial"/>
              </a:rPr>
              <a:t>(8/26/2005 Jalsa Germay)</a:t>
            </a:r>
            <a:endParaRPr sz="1800">
              <a:latin typeface="Times New Roman"/>
              <a:ea typeface="Times New Roman"/>
              <a:cs typeface="Times New Roman"/>
              <a:sym typeface="Times New Roman"/>
            </a:endParaRPr>
          </a:p>
          <a:p>
            <a:pPr indent="-155575" lvl="0" marL="257175" rtl="0" algn="just">
              <a:lnSpc>
                <a:spcPct val="100000"/>
              </a:lnSpc>
              <a:spcBef>
                <a:spcPts val="525"/>
              </a:spcBef>
              <a:spcAft>
                <a:spcPts val="0"/>
              </a:spcAft>
              <a:buClr>
                <a:srgbClr val="000000"/>
              </a:buClr>
              <a:buSzPts val="1600"/>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37"/>
          <p:cNvSpPr txBox="1"/>
          <p:nvPr>
            <p:ph idx="1" type="body"/>
          </p:nvPr>
        </p:nvSpPr>
        <p:spPr>
          <a:xfrm>
            <a:off x="606287" y="1752165"/>
            <a:ext cx="7931426" cy="171508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000000"/>
              </a:buClr>
              <a:buSzPts val="2400"/>
              <a:buNone/>
            </a:pPr>
            <a:r>
              <a:rPr lang="en-US">
                <a:latin typeface="Times"/>
                <a:ea typeface="Times"/>
                <a:cs typeface="Times"/>
                <a:sym typeface="Times"/>
              </a:rPr>
              <a:t>“Don’t fall in love with the pleasures of the world, for they take you away from God. Choose a life of austerity for the sake of God. The pain which pleases God is better than the pleasure which makes Him angry. And the defeat which pleases God is better than the victory which invites the wrath of Allah” </a:t>
            </a:r>
            <a:r>
              <a:rPr lang="en-US" sz="1800">
                <a:latin typeface="Times"/>
                <a:ea typeface="Times"/>
                <a:cs typeface="Times"/>
                <a:sym typeface="Times"/>
              </a:rPr>
              <a:t>(The Promised Messiah, peace be on him)</a:t>
            </a:r>
            <a:endParaRPr sz="1800">
              <a:latin typeface="Times New Roman"/>
              <a:ea typeface="Times New Roman"/>
              <a:cs typeface="Times New Roman"/>
              <a:sym typeface="Times New Roman"/>
            </a:endParaRPr>
          </a:p>
        </p:txBody>
      </p:sp>
      <p:sp>
        <p:nvSpPr>
          <p:cNvPr id="203" name="Google Shape;203;p37"/>
          <p:cNvSpPr txBox="1"/>
          <p:nvPr>
            <p:ph type="title"/>
          </p:nvPr>
        </p:nvSpPr>
        <p:spPr>
          <a:xfrm>
            <a:off x="3473726" y="372566"/>
            <a:ext cx="5213074" cy="539455"/>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Al-Wasiyyat (The Will)</a:t>
            </a:r>
            <a:endParaRPr/>
          </a:p>
        </p:txBody>
      </p:sp>
      <p:sp>
        <p:nvSpPr>
          <p:cNvPr id="204" name="Google Shape;204;p37"/>
          <p:cNvSpPr txBox="1"/>
          <p:nvPr/>
        </p:nvSpPr>
        <p:spPr>
          <a:xfrm>
            <a:off x="123341" y="4307390"/>
            <a:ext cx="8820359" cy="92332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Questions for self reflection</a:t>
            </a:r>
            <a:endParaRPr/>
          </a:p>
          <a:p>
            <a:pPr indent="-342900" lvl="0" marL="342900" marR="0" rtl="0" algn="l">
              <a:lnSpc>
                <a:spcPct val="100000"/>
              </a:lnSpc>
              <a:spcBef>
                <a:spcPts val="0"/>
              </a:spcBef>
              <a:spcAft>
                <a:spcPts val="0"/>
              </a:spcAft>
              <a:buClr>
                <a:srgbClr val="000000"/>
              </a:buClr>
              <a:buSzPts val="1800"/>
              <a:buFont typeface="Calibri"/>
              <a:buAutoNum type="arabicPeriod"/>
            </a:pPr>
            <a:r>
              <a:rPr i="1" lang="en-US" sz="1800">
                <a:solidFill>
                  <a:srgbClr val="000000"/>
                </a:solidFill>
                <a:latin typeface="Calibri"/>
                <a:ea typeface="Calibri"/>
                <a:cs typeface="Calibri"/>
                <a:sym typeface="Calibri"/>
              </a:rPr>
              <a:t>Have you joined the system of Wasiyyat? If not, are you comfortable with your reasoning?</a:t>
            </a:r>
            <a:endParaRPr/>
          </a:p>
          <a:p>
            <a:pPr indent="-342900" lvl="0" marL="342900" marR="0" rtl="0" algn="l">
              <a:lnSpc>
                <a:spcPct val="100000"/>
              </a:lnSpc>
              <a:spcBef>
                <a:spcPts val="0"/>
              </a:spcBef>
              <a:spcAft>
                <a:spcPts val="0"/>
              </a:spcAft>
              <a:buClr>
                <a:srgbClr val="000000"/>
              </a:buClr>
              <a:buSzPts val="1800"/>
              <a:buFont typeface="Calibri"/>
              <a:buAutoNum type="arabicPeriod"/>
            </a:pPr>
            <a:r>
              <a:rPr i="1" lang="en-US" sz="1800">
                <a:solidFill>
                  <a:srgbClr val="000000"/>
                </a:solidFill>
                <a:latin typeface="Calibri"/>
                <a:ea typeface="Calibri"/>
                <a:cs typeface="Calibri"/>
                <a:sym typeface="Calibri"/>
              </a:rPr>
              <a:t>If you are a Moosi, are you satisfied with the spiritual purification expected of you?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p38"/>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10" name="Google Shape;210;p38"/>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211" name="Google Shape;211;p38"/>
          <p:cNvSpPr txBox="1"/>
          <p:nvPr/>
        </p:nvSpPr>
        <p:spPr>
          <a:xfrm>
            <a:off x="3446226" y="415148"/>
            <a:ext cx="2636521"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Salat Page</a:t>
            </a:r>
            <a:endParaRPr/>
          </a:p>
        </p:txBody>
      </p:sp>
      <p:pic>
        <p:nvPicPr>
          <p:cNvPr id="212" name="Google Shape;212;p38"/>
          <p:cNvPicPr preferRelativeResize="0"/>
          <p:nvPr/>
        </p:nvPicPr>
        <p:blipFill rotWithShape="1">
          <a:blip r:embed="rId4">
            <a:alphaModFix/>
          </a:blip>
          <a:srcRect b="0" l="0" r="0" t="0"/>
          <a:stretch/>
        </p:blipFill>
        <p:spPr>
          <a:xfrm>
            <a:off x="1251610" y="1613088"/>
            <a:ext cx="6640780" cy="1938992"/>
          </a:xfrm>
          <a:prstGeom prst="rect">
            <a:avLst/>
          </a:prstGeom>
          <a:noFill/>
          <a:ln>
            <a:noFill/>
          </a:ln>
        </p:spPr>
      </p:pic>
      <p:sp>
        <p:nvSpPr>
          <p:cNvPr id="213" name="Google Shape;213;p38"/>
          <p:cNvSpPr txBox="1"/>
          <p:nvPr/>
        </p:nvSpPr>
        <p:spPr>
          <a:xfrm>
            <a:off x="646044" y="3644321"/>
            <a:ext cx="8040756"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212529"/>
                </a:solidFill>
                <a:latin typeface="Arial"/>
                <a:ea typeface="Arial"/>
                <a:cs typeface="Arial"/>
                <a:sym typeface="Arial"/>
              </a:rPr>
              <a:t>Allah the Almighty has emphasized on regularity in </a:t>
            </a:r>
            <a:r>
              <a:rPr i="1" lang="en-US" sz="2400">
                <a:solidFill>
                  <a:srgbClr val="212529"/>
                </a:solidFill>
                <a:latin typeface="Arial"/>
                <a:ea typeface="Arial"/>
                <a:cs typeface="Arial"/>
                <a:sym typeface="Arial"/>
              </a:rPr>
              <a:t>salat</a:t>
            </a:r>
            <a:r>
              <a:rPr lang="en-US" sz="2400">
                <a:solidFill>
                  <a:srgbClr val="212529"/>
                </a:solidFill>
                <a:latin typeface="Arial"/>
                <a:ea typeface="Arial"/>
                <a:cs typeface="Arial"/>
                <a:sym typeface="Arial"/>
              </a:rPr>
              <a:t>, timely observance of all the prayers in congregation. The commandment is of </a:t>
            </a:r>
            <a:r>
              <a:rPr i="1" lang="en-US" sz="2400">
                <a:solidFill>
                  <a:srgbClr val="212529"/>
                </a:solidFill>
                <a:latin typeface="Arial"/>
                <a:ea typeface="Arial"/>
                <a:cs typeface="Arial"/>
                <a:sym typeface="Arial"/>
              </a:rPr>
              <a:t>qiyam-us salat</a:t>
            </a:r>
            <a:r>
              <a:rPr lang="en-US" sz="2400">
                <a:solidFill>
                  <a:srgbClr val="212529"/>
                </a:solidFill>
                <a:latin typeface="Arial"/>
                <a:ea typeface="Arial"/>
                <a:cs typeface="Arial"/>
                <a:sym typeface="Arial"/>
              </a:rPr>
              <a:t> [observing the prayer] and '</a:t>
            </a:r>
            <a:r>
              <a:rPr i="1" lang="en-US" sz="2400">
                <a:solidFill>
                  <a:srgbClr val="212529"/>
                </a:solidFill>
                <a:latin typeface="Arial"/>
                <a:ea typeface="Arial"/>
                <a:cs typeface="Arial"/>
                <a:sym typeface="Arial"/>
              </a:rPr>
              <a:t>qiyam-us salat</a:t>
            </a:r>
            <a:r>
              <a:rPr lang="en-US" sz="2400">
                <a:solidFill>
                  <a:srgbClr val="212529"/>
                </a:solidFill>
                <a:latin typeface="Arial"/>
                <a:ea typeface="Arial"/>
                <a:cs typeface="Arial"/>
                <a:sym typeface="Arial"/>
              </a:rPr>
              <a:t> literally means to observe </a:t>
            </a:r>
            <a:r>
              <a:rPr i="1" lang="en-US" sz="2400">
                <a:solidFill>
                  <a:srgbClr val="212529"/>
                </a:solidFill>
                <a:latin typeface="Arial"/>
                <a:ea typeface="Arial"/>
                <a:cs typeface="Arial"/>
                <a:sym typeface="Arial"/>
              </a:rPr>
              <a:t>salat</a:t>
            </a:r>
            <a:r>
              <a:rPr lang="en-US" sz="2400">
                <a:solidFill>
                  <a:srgbClr val="212529"/>
                </a:solidFill>
                <a:latin typeface="Arial"/>
                <a:ea typeface="Arial"/>
                <a:cs typeface="Arial"/>
                <a:sym typeface="Arial"/>
              </a:rPr>
              <a:t> on time and in congregation. </a:t>
            </a:r>
            <a:r>
              <a:rPr lang="en-US" sz="1800">
                <a:solidFill>
                  <a:srgbClr val="212529"/>
                </a:solidFill>
                <a:latin typeface="Arial"/>
                <a:ea typeface="Arial"/>
                <a:cs typeface="Arial"/>
                <a:sym typeface="Arial"/>
              </a:rPr>
              <a:t>(Friday Sermon 9/29/2017)</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Google Shape;218;p39"/>
          <p:cNvSpPr/>
          <p:nvPr/>
        </p:nvSpPr>
        <p:spPr>
          <a:xfrm>
            <a:off x="4377358" y="3581447"/>
            <a:ext cx="3416936" cy="276997"/>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34275" lIns="34275" spcFirstLastPara="1" rIns="342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219" name="Google Shape;219;p39"/>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20" name="Google Shape;220;p39"/>
          <p:cNvSpPr txBox="1"/>
          <p:nvPr/>
        </p:nvSpPr>
        <p:spPr>
          <a:xfrm>
            <a:off x="3362798" y="435541"/>
            <a:ext cx="5314273"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Mental and Physical health Segment</a:t>
            </a:r>
            <a:endParaRPr b="1" sz="2400">
              <a:solidFill>
                <a:srgbClr val="FFFFFF"/>
              </a:solidFill>
              <a:latin typeface="Calibri"/>
              <a:ea typeface="Calibri"/>
              <a:cs typeface="Calibri"/>
              <a:sym typeface="Calibri"/>
            </a:endParaRPr>
          </a:p>
        </p:txBody>
      </p:sp>
      <p:sp>
        <p:nvSpPr>
          <p:cNvPr id="221" name="Google Shape;221;p39"/>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222" name="Google Shape;222;p39"/>
          <p:cNvSpPr/>
          <p:nvPr/>
        </p:nvSpPr>
        <p:spPr>
          <a:xfrm>
            <a:off x="566843" y="2150286"/>
            <a:ext cx="2956870"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questions of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general knowledge and/or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religious knowledge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followed by their answers.</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A thought-provoking video and 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223" name="Google Shape;223;p39"/>
          <p:cNvPicPr preferRelativeResize="0"/>
          <p:nvPr/>
        </p:nvPicPr>
        <p:blipFill rotWithShape="1">
          <a:blip r:embed="rId4">
            <a:alphaModFix/>
          </a:blip>
          <a:srcRect b="0" l="0" r="0" t="0"/>
          <a:stretch/>
        </p:blipFill>
        <p:spPr>
          <a:xfrm>
            <a:off x="4377358" y="2684834"/>
            <a:ext cx="3099116" cy="23243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40"/>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29" name="Google Shape;229;p40"/>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230" name="Google Shape;230;p40"/>
          <p:cNvSpPr txBox="1"/>
          <p:nvPr/>
        </p:nvSpPr>
        <p:spPr>
          <a:xfrm>
            <a:off x="3424830" y="363975"/>
            <a:ext cx="2608222"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Mental Health </a:t>
            </a:r>
            <a:endParaRPr b="1" sz="3200">
              <a:solidFill>
                <a:srgbClr val="FFFFFF"/>
              </a:solidFill>
              <a:latin typeface="Calibri"/>
              <a:ea typeface="Calibri"/>
              <a:cs typeface="Calibri"/>
              <a:sym typeface="Calibri"/>
            </a:endParaRPr>
          </a:p>
        </p:txBody>
      </p:sp>
      <p:pic>
        <p:nvPicPr>
          <p:cNvPr id="231" name="Google Shape;231;p40"/>
          <p:cNvPicPr preferRelativeResize="0"/>
          <p:nvPr/>
        </p:nvPicPr>
        <p:blipFill rotWithShape="1">
          <a:blip r:embed="rId4">
            <a:alphaModFix/>
          </a:blip>
          <a:srcRect b="0" l="0" r="0" t="0"/>
          <a:stretch/>
        </p:blipFill>
        <p:spPr>
          <a:xfrm>
            <a:off x="2292031" y="1917124"/>
            <a:ext cx="4567271" cy="32107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p41"/>
          <p:cNvSpPr txBox="1"/>
          <p:nvPr/>
        </p:nvSpPr>
        <p:spPr>
          <a:xfrm>
            <a:off x="3398550" y="341953"/>
            <a:ext cx="2346899"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Quiz</a:t>
            </a:r>
            <a:endParaRPr b="1" sz="3200">
              <a:solidFill>
                <a:srgbClr val="FFFFFF"/>
              </a:solidFill>
              <a:latin typeface="Calibri"/>
              <a:ea typeface="Calibri"/>
              <a:cs typeface="Calibri"/>
              <a:sym typeface="Calibri"/>
            </a:endParaRPr>
          </a:p>
        </p:txBody>
      </p:sp>
      <p:sp>
        <p:nvSpPr>
          <p:cNvPr id="237" name="Google Shape;237;p41"/>
          <p:cNvSpPr txBox="1"/>
          <p:nvPr/>
        </p:nvSpPr>
        <p:spPr>
          <a:xfrm>
            <a:off x="228600" y="2251213"/>
            <a:ext cx="7682948" cy="4104861"/>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Which of the following is not a good source of protein?</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Chicken, beef and fish</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Beans, peas and lentils</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Butter, cream cheese and sour cream</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Milk, yogurt, and cheese</a:t>
            </a:r>
            <a:endParaRPr/>
          </a:p>
          <a:p>
            <a:pPr indent="-342900" lvl="0" marL="342900" marR="0" rtl="0" algn="l">
              <a:spcBef>
                <a:spcPts val="375"/>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What’s the smallest country in the world?</a:t>
            </a:r>
            <a:endParaRPr/>
          </a:p>
          <a:p>
            <a:pPr indent="-342900" lvl="0" marL="342900" marR="0" rtl="0" algn="l">
              <a:spcBef>
                <a:spcPts val="375"/>
              </a:spcBef>
              <a:spcAft>
                <a:spcPts val="0"/>
              </a:spcAft>
              <a:buClr>
                <a:srgbClr val="000000"/>
              </a:buClr>
              <a:buSzPts val="2400"/>
              <a:buFont typeface="Calibri"/>
              <a:buAutoNum type="arabicPeriod"/>
            </a:pPr>
            <a:r>
              <a:rPr lang="en-US" sz="2400">
                <a:solidFill>
                  <a:srgbClr val="000000"/>
                </a:solidFill>
                <a:latin typeface="Calibri"/>
                <a:ea typeface="Calibri"/>
                <a:cs typeface="Calibri"/>
                <a:sym typeface="Calibri"/>
              </a:rPr>
              <a:t>What is the purpose of the scheme of Tehrike Jadid?</a:t>
            </a:r>
            <a:endParaRPr/>
          </a:p>
        </p:txBody>
      </p:sp>
      <p:pic>
        <p:nvPicPr>
          <p:cNvPr id="238" name="Google Shape;238;p41"/>
          <p:cNvPicPr preferRelativeResize="0"/>
          <p:nvPr/>
        </p:nvPicPr>
        <p:blipFill rotWithShape="1">
          <a:blip r:embed="rId4">
            <a:alphaModFix/>
          </a:blip>
          <a:srcRect b="0" l="0" r="0" t="0"/>
          <a:stretch/>
        </p:blipFill>
        <p:spPr>
          <a:xfrm>
            <a:off x="6787004" y="1044659"/>
            <a:ext cx="2287421" cy="15096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24"/>
          <p:cNvSpPr txBox="1"/>
          <p:nvPr>
            <p:ph type="title"/>
          </p:nvPr>
        </p:nvSpPr>
        <p:spPr>
          <a:xfrm>
            <a:off x="3374679" y="432208"/>
            <a:ext cx="1956699" cy="454982"/>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2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107" name="Google Shape;107;p24"/>
          <p:cNvSpPr txBox="1"/>
          <p:nvPr/>
        </p:nvSpPr>
        <p:spPr>
          <a:xfrm>
            <a:off x="407504" y="1587581"/>
            <a:ext cx="7069741" cy="4226809"/>
          </a:xfrm>
          <a:prstGeom prst="rect">
            <a:avLst/>
          </a:prstGeom>
          <a:noFill/>
          <a:ln>
            <a:noFill/>
          </a:ln>
        </p:spPr>
        <p:txBody>
          <a:bodyPr anchorCtr="0" anchor="t" bIns="34275" lIns="34275" spcFirstLastPara="1" rIns="34275" wrap="square" tIns="34275">
            <a:normAutofit lnSpcReduction="10000"/>
          </a:bodyPr>
          <a:lstStyle/>
          <a:p>
            <a:pPr indent="-249459" lvl="0" marL="249459" marR="0" rtl="0" algn="l">
              <a:spcBef>
                <a:spcPts val="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Recitation of the Holy Quran </a:t>
            </a:r>
            <a:r>
              <a:rPr b="0" i="0" lang="en-US" sz="1600" u="none" cap="none" strike="noStrike">
                <a:solidFill>
                  <a:srgbClr val="000000"/>
                </a:solidFill>
                <a:latin typeface="Calibri"/>
                <a:ea typeface="Calibri"/>
                <a:cs typeface="Calibri"/>
                <a:sym typeface="Calibri"/>
              </a:rPr>
              <a:t>(5 mins)</a:t>
            </a:r>
            <a:r>
              <a:rPr b="0" i="0" lang="en-US" sz="190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Pledge</a:t>
            </a:r>
            <a:endParaRPr b="0" i="0" sz="18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The Holy Quran segment </a:t>
            </a:r>
            <a:r>
              <a:rPr b="0" i="0" lang="en-US" sz="1600" u="none" cap="none" strike="noStrike">
                <a:solidFill>
                  <a:srgbClr val="000000"/>
                </a:solidFill>
                <a:latin typeface="Calibri"/>
                <a:ea typeface="Calibri"/>
                <a:cs typeface="Calibri"/>
                <a:sym typeface="Calibri"/>
              </a:rPr>
              <a:t>(10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Hadith (5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Khalifa’s (aba) guidance segment: </a:t>
            </a:r>
            <a:r>
              <a:rPr b="0" i="0" lang="en-US" sz="1600" u="none" cap="none" strike="noStrike">
                <a:solidFill>
                  <a:srgbClr val="000000"/>
                </a:solidFill>
                <a:latin typeface="Calibri"/>
                <a:ea typeface="Calibri"/>
                <a:cs typeface="Calibri"/>
                <a:sym typeface="Calibri"/>
              </a:rPr>
              <a:t>(20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Al-Wasiyyat </a:t>
            </a:r>
            <a:r>
              <a:rPr b="0" i="0" lang="en-US" sz="1600" u="none" cap="none" strike="noStrike">
                <a:solidFill>
                  <a:srgbClr val="000000"/>
                </a:solidFill>
                <a:latin typeface="Calibri"/>
                <a:ea typeface="Calibri"/>
                <a:cs typeface="Calibri"/>
                <a:sym typeface="Calibri"/>
              </a:rPr>
              <a:t>(5</a:t>
            </a:r>
            <a:r>
              <a:rPr b="0" i="0" lang="en-US" sz="1600" u="none" cap="none" strike="noStrike">
                <a:solidFill>
                  <a:schemeClr val="dk1"/>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mins)</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Salat (Daily Prayers) Segment </a:t>
            </a:r>
            <a:r>
              <a:rPr b="0" i="0" lang="en-US" sz="1600" u="none" cap="none" strike="noStrike">
                <a:solidFill>
                  <a:srgbClr val="000000"/>
                </a:solidFill>
                <a:latin typeface="Calibri"/>
                <a:ea typeface="Calibri"/>
                <a:cs typeface="Calibri"/>
                <a:sym typeface="Calibri"/>
              </a:rPr>
              <a:t>(5 mins)</a:t>
            </a:r>
            <a:endParaRPr b="0" i="0" sz="16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Health segment </a:t>
            </a:r>
            <a:r>
              <a:rPr b="0" i="0" lang="en-US" sz="1600" u="none" cap="none" strike="noStrike">
                <a:solidFill>
                  <a:srgbClr val="000000"/>
                </a:solidFill>
                <a:latin typeface="Calibri"/>
                <a:ea typeface="Calibri"/>
                <a:cs typeface="Calibri"/>
                <a:sym typeface="Calibri"/>
              </a:rPr>
              <a:t>(</a:t>
            </a:r>
            <a:r>
              <a:rPr b="0" i="0" lang="en-US" sz="1600" u="none" cap="none" strike="noStrike">
                <a:solidFill>
                  <a:schemeClr val="dk1"/>
                </a:solidFill>
                <a:latin typeface="Calibri"/>
                <a:ea typeface="Calibri"/>
                <a:cs typeface="Calibri"/>
                <a:sym typeface="Calibri"/>
              </a:rPr>
              <a:t>10</a:t>
            </a:r>
            <a:r>
              <a:rPr b="0" i="0" lang="en-US" sz="1600" u="none" cap="none" strike="noStrike">
                <a:solidFill>
                  <a:srgbClr val="000000"/>
                </a:solidFill>
                <a:latin typeface="Calibri"/>
                <a:ea typeface="Calibri"/>
                <a:cs typeface="Calibri"/>
                <a:sym typeface="Calibri"/>
              </a:rPr>
              <a:t>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Open slot for local topics and/or interactive discussion with Murabbi sahib </a:t>
            </a:r>
            <a:r>
              <a:rPr b="0" i="0" lang="en-US" sz="1600" u="none" cap="none" strike="noStrike">
                <a:solidFill>
                  <a:srgbClr val="000000"/>
                </a:solidFill>
                <a:latin typeface="Calibri"/>
                <a:ea typeface="Calibri"/>
                <a:cs typeface="Calibri"/>
                <a:sym typeface="Calibri"/>
              </a:rPr>
              <a:t>(10-20 mins)</a:t>
            </a:r>
            <a:endParaRPr b="0" i="0" sz="16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Reminders/announcements </a:t>
            </a:r>
            <a:r>
              <a:rPr b="0" i="0" lang="en-US" sz="1600" u="none" cap="none" strike="noStrike">
                <a:solidFill>
                  <a:srgbClr val="000000"/>
                </a:solidFill>
                <a:latin typeface="Calibri"/>
                <a:ea typeface="Calibri"/>
                <a:cs typeface="Calibri"/>
                <a:sym typeface="Calibri"/>
              </a:rPr>
              <a:t>(5 mins)</a:t>
            </a:r>
            <a:r>
              <a:rPr b="0" i="0" lang="en-US" sz="190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Dua'</a:t>
            </a:r>
            <a:endParaRPr/>
          </a:p>
          <a:p>
            <a:pPr indent="-135159" lvl="0" marL="249459" marR="0" rtl="0" algn="l">
              <a:lnSpc>
                <a:spcPct val="80000"/>
              </a:lnSpc>
              <a:spcBef>
                <a:spcPts val="3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1900" u="none" cap="none" strike="noStrike">
                <a:solidFill>
                  <a:srgbClr val="000000"/>
                </a:solidFill>
                <a:latin typeface="Calibri"/>
                <a:ea typeface="Calibri"/>
                <a:cs typeface="Calibri"/>
                <a:sym typeface="Calibri"/>
              </a:rPr>
              <a:t>Suggested Total Time </a:t>
            </a:r>
            <a:r>
              <a:rPr b="0" i="0" lang="en-US" sz="1600" u="none" cap="none" strike="noStrike">
                <a:solidFill>
                  <a:srgbClr val="000000"/>
                </a:solidFill>
                <a:latin typeface="Calibri"/>
                <a:ea typeface="Calibri"/>
                <a:cs typeface="Calibri"/>
                <a:sym typeface="Calibri"/>
              </a:rPr>
              <a:t>(75 – 90 mins)</a:t>
            </a:r>
            <a:r>
              <a:rPr b="0" i="0" lang="en-US" sz="1900" u="none" cap="none" strike="noStrike">
                <a:solidFill>
                  <a:srgbClr val="000000"/>
                </a:solidFill>
                <a:latin typeface="Calibri"/>
                <a:ea typeface="Calibri"/>
                <a:cs typeface="Calibri"/>
                <a:sym typeface="Calibri"/>
              </a:rPr>
              <a:t>	</a:t>
            </a:r>
            <a:r>
              <a:rPr b="0" i="0" lang="en-US" sz="1400" u="none" cap="none" strike="noStrike">
                <a:solidFill>
                  <a:srgbClr val="000000"/>
                </a:solidFill>
                <a:latin typeface="Calibri"/>
                <a:ea typeface="Calibri"/>
                <a:cs typeface="Calibri"/>
                <a:sym typeface="Calibri"/>
              </a:rPr>
              <a:t>					</a:t>
            </a:r>
            <a:endParaRPr/>
          </a:p>
        </p:txBody>
      </p:sp>
      <p:pic>
        <p:nvPicPr>
          <p:cNvPr id="108" name="Google Shape;108;p24"/>
          <p:cNvPicPr preferRelativeResize="0"/>
          <p:nvPr/>
        </p:nvPicPr>
        <p:blipFill rotWithShape="1">
          <a:blip r:embed="rId4">
            <a:alphaModFix/>
          </a:blip>
          <a:srcRect b="0" l="0" r="0" t="0"/>
          <a:stretch/>
        </p:blipFill>
        <p:spPr>
          <a:xfrm>
            <a:off x="6673602" y="962612"/>
            <a:ext cx="2470398" cy="23073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42"/>
          <p:cNvSpPr txBox="1"/>
          <p:nvPr/>
        </p:nvSpPr>
        <p:spPr>
          <a:xfrm>
            <a:off x="3398550" y="372827"/>
            <a:ext cx="2346899"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Answers</a:t>
            </a:r>
            <a:endParaRPr b="1" sz="3200">
              <a:solidFill>
                <a:srgbClr val="FFFFFF"/>
              </a:solidFill>
              <a:latin typeface="Calibri"/>
              <a:ea typeface="Calibri"/>
              <a:cs typeface="Calibri"/>
              <a:sym typeface="Calibri"/>
            </a:endParaRPr>
          </a:p>
        </p:txBody>
      </p:sp>
      <p:sp>
        <p:nvSpPr>
          <p:cNvPr id="244" name="Google Shape;244;p42"/>
          <p:cNvSpPr txBox="1"/>
          <p:nvPr/>
        </p:nvSpPr>
        <p:spPr>
          <a:xfrm>
            <a:off x="80395" y="1959071"/>
            <a:ext cx="7321787" cy="3855736"/>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rgbClr val="000000"/>
              </a:buClr>
              <a:buSzPts val="2000"/>
              <a:buFont typeface="Times New Roman"/>
              <a:buAutoNum type="arabicPeriod"/>
            </a:pPr>
            <a:r>
              <a:rPr b="1" lang="en-US" sz="2000">
                <a:solidFill>
                  <a:srgbClr val="000000"/>
                </a:solidFill>
                <a:latin typeface="Times New Roman"/>
                <a:ea typeface="Times New Roman"/>
                <a:cs typeface="Times New Roman"/>
                <a:sym typeface="Times New Roman"/>
              </a:rPr>
              <a:t>c</a:t>
            </a:r>
            <a:r>
              <a:rPr b="1" i="0" lang="en-US" sz="2000">
                <a:solidFill>
                  <a:srgbClr val="000000"/>
                </a:solidFill>
                <a:latin typeface="Times New Roman"/>
                <a:ea typeface="Times New Roman"/>
                <a:cs typeface="Times New Roman"/>
                <a:sym typeface="Times New Roman"/>
              </a:rPr>
              <a:t>.</a:t>
            </a:r>
            <a:r>
              <a:rPr b="0" i="0" lang="en-US" sz="2000">
                <a:solidFill>
                  <a:srgbClr val="000000"/>
                </a:solidFill>
                <a:latin typeface="Times New Roman"/>
                <a:ea typeface="Times New Roman"/>
                <a:cs typeface="Times New Roman"/>
                <a:sym typeface="Times New Roman"/>
              </a:rPr>
              <a:t> Butter, cream cheese, and sour cream are not good sources of protein. Foods that are good sources of protein include chicken, lean meats, fish, and eggs, beans, peas, and lentils, and nuts, seeds, and soy products. Dairy products including milk, yogurt, cheese, and fortified soy beverages are also good sources of protein </a:t>
            </a:r>
            <a:endParaRPr/>
          </a:p>
          <a:p>
            <a:pPr indent="-342900" lvl="0" marL="342900" marR="0" rtl="0" algn="l">
              <a:spcBef>
                <a:spcPts val="375"/>
              </a:spcBef>
              <a:spcAft>
                <a:spcPts val="0"/>
              </a:spcAft>
              <a:buClr>
                <a:schemeClr val="dk1"/>
              </a:buClr>
              <a:buSzPts val="2000"/>
              <a:buFont typeface="Times New Roman"/>
              <a:buAutoNum type="arabicPeriod"/>
            </a:pPr>
            <a:r>
              <a:rPr b="0" i="0" lang="en-US" sz="2000">
                <a:solidFill>
                  <a:schemeClr val="dk1"/>
                </a:solidFill>
                <a:latin typeface="Times New Roman"/>
                <a:ea typeface="Times New Roman"/>
                <a:cs typeface="Times New Roman"/>
                <a:sym typeface="Times New Roman"/>
              </a:rPr>
              <a:t>At 0.19 square miles, Vatican City is the smallest nation in the world. This city-state has a population of 825 people, and is surrounded by Rome, Italy. Home to the headquarters of the Roman Catholic Church, learn more about the world's tiniest country.</a:t>
            </a:r>
            <a:endParaRPr sz="2000">
              <a:solidFill>
                <a:schemeClr val="dk1"/>
              </a:solidFill>
              <a:latin typeface="Times New Roman"/>
              <a:ea typeface="Times New Roman"/>
              <a:cs typeface="Times New Roman"/>
              <a:sym typeface="Times New Roman"/>
            </a:endParaRPr>
          </a:p>
          <a:p>
            <a:pPr indent="-342900" lvl="0" marL="342900" marR="0" rtl="0" algn="l">
              <a:spcBef>
                <a:spcPts val="375"/>
              </a:spcBef>
              <a:spcAft>
                <a:spcPts val="0"/>
              </a:spcAft>
              <a:buClr>
                <a:schemeClr val="dk1"/>
              </a:buClr>
              <a:buSzPts val="2000"/>
              <a:buFont typeface="Times New Roman"/>
              <a:buAutoNum type="arabicPeriod"/>
            </a:pPr>
            <a:r>
              <a:rPr lang="en-US" sz="2000">
                <a:solidFill>
                  <a:schemeClr val="dk1"/>
                </a:solidFill>
                <a:latin typeface="Times New Roman"/>
                <a:ea typeface="Times New Roman"/>
                <a:cs typeface="Times New Roman"/>
                <a:sym typeface="Times New Roman"/>
              </a:rPr>
              <a:t>The purpose of launching </a:t>
            </a:r>
            <a:r>
              <a:rPr i="1" lang="en-US" sz="2000">
                <a:solidFill>
                  <a:schemeClr val="dk1"/>
                </a:solidFill>
                <a:latin typeface="Times New Roman"/>
                <a:ea typeface="Times New Roman"/>
                <a:cs typeface="Times New Roman"/>
                <a:sym typeface="Times New Roman"/>
              </a:rPr>
              <a:t>Ta</a:t>
            </a:r>
            <a:r>
              <a:rPr lang="en-US" sz="2000">
                <a:solidFill>
                  <a:schemeClr val="dk1"/>
                </a:solidFill>
                <a:latin typeface="Times New Roman"/>
                <a:ea typeface="Times New Roman"/>
                <a:cs typeface="Times New Roman"/>
                <a:sym typeface="Times New Roman"/>
              </a:rPr>
              <a:t>h</a:t>
            </a:r>
            <a:r>
              <a:rPr i="1" lang="en-US" sz="2000">
                <a:solidFill>
                  <a:schemeClr val="dk1"/>
                </a:solidFill>
                <a:latin typeface="Times New Roman"/>
                <a:ea typeface="Times New Roman"/>
                <a:cs typeface="Times New Roman"/>
                <a:sym typeface="Times New Roman"/>
              </a:rPr>
              <a:t>r</a:t>
            </a:r>
            <a:r>
              <a:rPr lang="en-US" sz="2000">
                <a:solidFill>
                  <a:schemeClr val="dk1"/>
                </a:solidFill>
                <a:latin typeface="Times New Roman"/>
                <a:ea typeface="Times New Roman"/>
                <a:cs typeface="Times New Roman"/>
                <a:sym typeface="Times New Roman"/>
              </a:rPr>
              <a:t>i</a:t>
            </a:r>
            <a:r>
              <a:rPr i="1" lang="en-US" sz="2000">
                <a:solidFill>
                  <a:schemeClr val="dk1"/>
                </a:solidFill>
                <a:latin typeface="Times New Roman"/>
                <a:ea typeface="Times New Roman"/>
                <a:cs typeface="Times New Roman"/>
                <a:sym typeface="Times New Roman"/>
              </a:rPr>
              <a:t>k-e-Jad</a:t>
            </a:r>
            <a:r>
              <a:rPr lang="en-US" sz="2000">
                <a:solidFill>
                  <a:schemeClr val="dk1"/>
                </a:solidFill>
                <a:latin typeface="Times New Roman"/>
                <a:ea typeface="Times New Roman"/>
                <a:cs typeface="Times New Roman"/>
                <a:sym typeface="Times New Roman"/>
              </a:rPr>
              <a:t>i</a:t>
            </a:r>
            <a:r>
              <a:rPr i="1" lang="en-US" sz="2000">
                <a:solidFill>
                  <a:schemeClr val="dk1"/>
                </a:solidFill>
                <a:latin typeface="Times New Roman"/>
                <a:ea typeface="Times New Roman"/>
                <a:cs typeface="Times New Roman"/>
                <a:sym typeface="Times New Roman"/>
              </a:rPr>
              <a:t>d </a:t>
            </a:r>
            <a:r>
              <a:rPr lang="en-US" sz="2000">
                <a:solidFill>
                  <a:schemeClr val="dk1"/>
                </a:solidFill>
                <a:latin typeface="Times New Roman"/>
                <a:ea typeface="Times New Roman"/>
                <a:cs typeface="Times New Roman"/>
                <a:sym typeface="Times New Roman"/>
              </a:rPr>
              <a:t>is to acquire such a fund with which Allah’s message can be delivered as far as the corners of the earth with ease and facility</a:t>
            </a:r>
            <a:endParaRPr sz="2000">
              <a:solidFill>
                <a:srgbClr val="000000"/>
              </a:solidFill>
              <a:latin typeface="Times New Roman"/>
              <a:ea typeface="Times New Roman"/>
              <a:cs typeface="Times New Roman"/>
              <a:sym typeface="Times New Roman"/>
            </a:endParaRPr>
          </a:p>
        </p:txBody>
      </p:sp>
      <p:pic>
        <p:nvPicPr>
          <p:cNvPr id="245" name="Google Shape;245;p42"/>
          <p:cNvPicPr preferRelativeResize="0"/>
          <p:nvPr/>
        </p:nvPicPr>
        <p:blipFill rotWithShape="1">
          <a:blip r:embed="rId4">
            <a:alphaModFix/>
          </a:blip>
          <a:srcRect b="0" l="0" r="0" t="0"/>
          <a:stretch/>
        </p:blipFill>
        <p:spPr>
          <a:xfrm>
            <a:off x="6909498" y="1043193"/>
            <a:ext cx="2154107" cy="14217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Assorted pieces of ceramic pottery" id="250" name="Google Shape;250;p43"/>
          <p:cNvPicPr preferRelativeResize="0"/>
          <p:nvPr>
            <p:ph idx="2" type="pic"/>
          </p:nvPr>
        </p:nvPicPr>
        <p:blipFill rotWithShape="1">
          <a:blip r:embed="rId3">
            <a:alphaModFix/>
          </a:blip>
          <a:srcRect b="0" l="0" r="0" t="0"/>
          <a:stretch/>
        </p:blipFill>
        <p:spPr>
          <a:xfrm>
            <a:off x="260885" y="1038225"/>
            <a:ext cx="8604819" cy="3032125"/>
          </a:xfrm>
          <a:prstGeom prst="rect">
            <a:avLst/>
          </a:prstGeom>
          <a:noFill/>
          <a:ln>
            <a:noFill/>
          </a:ln>
        </p:spPr>
      </p:pic>
      <p:sp>
        <p:nvSpPr>
          <p:cNvPr id="251" name="Google Shape;251;p43"/>
          <p:cNvSpPr txBox="1"/>
          <p:nvPr>
            <p:ph type="title"/>
          </p:nvPr>
        </p:nvSpPr>
        <p:spPr>
          <a:xfrm>
            <a:off x="633413" y="4876800"/>
            <a:ext cx="7877175" cy="666750"/>
          </a:xfrm>
          <a:prstGeom prst="rect">
            <a:avLst/>
          </a:prstGeom>
          <a:noFill/>
          <a:ln>
            <a:noFill/>
          </a:ln>
        </p:spPr>
        <p:txBody>
          <a:bodyPr anchorCtr="0" anchor="b" bIns="50800" lIns="50800" spcFirstLastPara="1" rIns="50800" wrap="square" tIns="50800">
            <a:normAutofit/>
          </a:bodyPr>
          <a:lstStyle/>
          <a:p>
            <a:pPr indent="0" lvl="0" marL="0" rtl="0" algn="l">
              <a:lnSpc>
                <a:spcPct val="80000"/>
              </a:lnSpc>
              <a:spcBef>
                <a:spcPts val="0"/>
              </a:spcBef>
              <a:spcAft>
                <a:spcPts val="0"/>
              </a:spcAft>
              <a:buClr>
                <a:srgbClr val="3E3B39"/>
              </a:buClr>
              <a:buSzPts val="2475"/>
              <a:buFont typeface="Avenir"/>
              <a:buNone/>
            </a:pPr>
            <a:r>
              <a:rPr b="1" i="0" lang="en-US" sz="2475" u="none" cap="none" strike="noStrike">
                <a:solidFill>
                  <a:srgbClr val="3E3B39"/>
                </a:solidFill>
                <a:latin typeface="Avenir"/>
                <a:ea typeface="Avenir"/>
                <a:cs typeface="Avenir"/>
                <a:sym typeface="Avenir"/>
              </a:rPr>
              <a:t>STRENGTH TRAINING @ 40 - LOVE YOUR AGE</a:t>
            </a:r>
            <a:endParaRPr/>
          </a:p>
        </p:txBody>
      </p:sp>
      <p:sp>
        <p:nvSpPr>
          <p:cNvPr id="252" name="Google Shape;252;p43"/>
          <p:cNvSpPr txBox="1"/>
          <p:nvPr>
            <p:ph idx="1" type="body"/>
          </p:nvPr>
        </p:nvSpPr>
        <p:spPr>
          <a:xfrm>
            <a:off x="633413" y="5511800"/>
            <a:ext cx="7877175" cy="8382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3E3B39"/>
              </a:buClr>
              <a:buSzPts val="1800"/>
              <a:buFont typeface="Avenir"/>
              <a:buNone/>
            </a:pPr>
            <a:r>
              <a:rPr lang="en-US" cap="none">
                <a:solidFill>
                  <a:srgbClr val="3E3B39"/>
                </a:solidFill>
                <a:latin typeface="Avenir"/>
                <a:ea typeface="Avenir"/>
                <a:cs typeface="Avenir"/>
                <a:sym typeface="Avenir"/>
              </a:rPr>
              <a:t>TANVIR AHMED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Brown ceramic bowls arranged in rows" id="257" name="Google Shape;257;p44"/>
          <p:cNvPicPr preferRelativeResize="0"/>
          <p:nvPr>
            <p:ph idx="2" type="pic"/>
          </p:nvPr>
        </p:nvPicPr>
        <p:blipFill rotWithShape="1">
          <a:blip r:embed="rId3">
            <a:alphaModFix/>
          </a:blip>
          <a:srcRect b="0" l="0" r="0" t="0"/>
          <a:stretch/>
        </p:blipFill>
        <p:spPr>
          <a:xfrm>
            <a:off x="5038267" y="2219325"/>
            <a:ext cx="3448050" cy="3133725"/>
          </a:xfrm>
          <a:prstGeom prst="rect">
            <a:avLst/>
          </a:prstGeom>
          <a:noFill/>
          <a:ln>
            <a:noFill/>
          </a:ln>
        </p:spPr>
      </p:pic>
      <p:sp>
        <p:nvSpPr>
          <p:cNvPr id="258" name="Google Shape;258;p44"/>
          <p:cNvSpPr txBox="1"/>
          <p:nvPr>
            <p:ph type="title"/>
          </p:nvPr>
        </p:nvSpPr>
        <p:spPr>
          <a:xfrm>
            <a:off x="633413" y="444500"/>
            <a:ext cx="7877175" cy="1206500"/>
          </a:xfrm>
          <a:prstGeom prst="rect">
            <a:avLst/>
          </a:prstGeom>
          <a:noFill/>
          <a:ln>
            <a:noFill/>
          </a:ln>
        </p:spPr>
        <p:txBody>
          <a:bodyPr anchorCtr="0" anchor="t" bIns="50800" lIns="50800" spcFirstLastPara="1" rIns="50800" wrap="square" tIns="50800">
            <a:normAutofit/>
          </a:bodyPr>
          <a:lstStyle/>
          <a:p>
            <a:pPr indent="0" lvl="0" marL="0" rtl="0" algn="ctr">
              <a:lnSpc>
                <a:spcPct val="80000"/>
              </a:lnSpc>
              <a:spcBef>
                <a:spcPts val="0"/>
              </a:spcBef>
              <a:spcAft>
                <a:spcPts val="0"/>
              </a:spcAft>
              <a:buClr>
                <a:srgbClr val="3E3B39"/>
              </a:buClr>
              <a:buSzPts val="2800"/>
              <a:buFont typeface="Avenir"/>
              <a:buNone/>
            </a:pPr>
            <a:r>
              <a:rPr b="1" i="0" lang="en-US" sz="2800" u="none" cap="none" strike="noStrike">
                <a:solidFill>
                  <a:srgbClr val="3E3B39"/>
                </a:solidFill>
                <a:latin typeface="Avenir"/>
                <a:ea typeface="Avenir"/>
                <a:cs typeface="Avenir"/>
                <a:sym typeface="Avenir"/>
              </a:rPr>
              <a:t>MANY BENEFITS OF STRENGTH TRAINING</a:t>
            </a:r>
            <a:endParaRPr/>
          </a:p>
        </p:txBody>
      </p:sp>
      <p:sp>
        <p:nvSpPr>
          <p:cNvPr id="259" name="Google Shape;259;p44"/>
          <p:cNvSpPr txBox="1"/>
          <p:nvPr>
            <p:ph idx="1" type="body"/>
          </p:nvPr>
        </p:nvSpPr>
        <p:spPr>
          <a:xfrm>
            <a:off x="119270" y="1651000"/>
            <a:ext cx="4266993" cy="4318000"/>
          </a:xfrm>
          <a:prstGeom prst="rect">
            <a:avLst/>
          </a:prstGeom>
          <a:noFill/>
          <a:ln>
            <a:noFill/>
          </a:ln>
        </p:spPr>
        <p:txBody>
          <a:bodyPr anchorCtr="0" anchor="ctr" bIns="50800" lIns="50800" spcFirstLastPara="1" rIns="50800" wrap="square" tIns="50800">
            <a:normAutofit fontScale="55000" lnSpcReduction="20000"/>
          </a:bodyPr>
          <a:lstStyle/>
          <a:p>
            <a:pPr indent="-238125" lvl="0" marL="238125" rtl="0" algn="l">
              <a:lnSpc>
                <a:spcPct val="100000"/>
              </a:lnSpc>
              <a:spcBef>
                <a:spcPts val="0"/>
              </a:spcBef>
              <a:spcAft>
                <a:spcPts val="0"/>
              </a:spcAft>
              <a:buClr>
                <a:srgbClr val="000000"/>
              </a:buClr>
              <a:buSzPct val="227272"/>
              <a:buFont typeface="Avenir"/>
              <a:buChar char="•"/>
            </a:pPr>
            <a:r>
              <a:rPr b="1" lang="en-US">
                <a:latin typeface="Avenir"/>
                <a:ea typeface="Avenir"/>
                <a:cs typeface="Avenir"/>
                <a:sym typeface="Avenir"/>
              </a:rPr>
              <a:t>Age well.</a:t>
            </a:r>
            <a:r>
              <a:rPr lang="en-US"/>
              <a:t> After the age of 40, those who are sedentary will lose on average 10% of their strength and 17% of their power every decade</a:t>
            </a:r>
            <a:endParaRPr/>
          </a:p>
          <a:p>
            <a:pPr indent="-238125" lvl="0" marL="238125" rtl="0" algn="l">
              <a:lnSpc>
                <a:spcPct val="100000"/>
              </a:lnSpc>
              <a:spcBef>
                <a:spcPts val="1688"/>
              </a:spcBef>
              <a:spcAft>
                <a:spcPts val="0"/>
              </a:spcAft>
              <a:buClr>
                <a:srgbClr val="000000"/>
              </a:buClr>
              <a:buSzPct val="227272"/>
              <a:buFont typeface="Avenir"/>
              <a:buChar char="•"/>
            </a:pPr>
            <a:r>
              <a:rPr b="1" lang="en-US">
                <a:latin typeface="Avenir"/>
                <a:ea typeface="Avenir"/>
                <a:cs typeface="Avenir"/>
                <a:sym typeface="Avenir"/>
              </a:rPr>
              <a:t>Regular strength training</a:t>
            </a:r>
            <a:r>
              <a:rPr lang="en-US"/>
              <a:t> and physical activity are vital to staying healthy as we age.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5"/>
          <p:cNvSpPr txBox="1"/>
          <p:nvPr>
            <p:ph type="title"/>
          </p:nvPr>
        </p:nvSpPr>
        <p:spPr>
          <a:xfrm>
            <a:off x="633413" y="444500"/>
            <a:ext cx="7877175" cy="1206500"/>
          </a:xfrm>
          <a:prstGeom prst="rect">
            <a:avLst/>
          </a:prstGeom>
          <a:noFill/>
          <a:ln>
            <a:noFill/>
          </a:ln>
        </p:spPr>
        <p:txBody>
          <a:bodyPr anchorCtr="0" anchor="t" bIns="50800" lIns="50800" spcFirstLastPara="1" rIns="50800" wrap="square" tIns="50800">
            <a:normAutofit/>
          </a:bodyPr>
          <a:lstStyle/>
          <a:p>
            <a:pPr indent="0" lvl="0" marL="0" rtl="0" algn="ctr">
              <a:lnSpc>
                <a:spcPct val="80000"/>
              </a:lnSpc>
              <a:spcBef>
                <a:spcPts val="0"/>
              </a:spcBef>
              <a:spcAft>
                <a:spcPts val="0"/>
              </a:spcAft>
              <a:buClr>
                <a:srgbClr val="3E3B39"/>
              </a:buClr>
              <a:buSzPts val="2800"/>
              <a:buFont typeface="Avenir"/>
              <a:buNone/>
            </a:pPr>
            <a:r>
              <a:rPr b="1" i="0" lang="en-US" sz="2800" u="none" cap="none" strike="noStrike">
                <a:solidFill>
                  <a:srgbClr val="3E3B39"/>
                </a:solidFill>
                <a:latin typeface="Avenir"/>
                <a:ea typeface="Avenir"/>
                <a:cs typeface="Avenir"/>
                <a:sym typeface="Avenir"/>
              </a:rPr>
              <a:t>STRENGTH TRAINING</a:t>
            </a:r>
            <a:endParaRPr/>
          </a:p>
        </p:txBody>
      </p:sp>
      <p:sp>
        <p:nvSpPr>
          <p:cNvPr id="265" name="Google Shape;265;p45"/>
          <p:cNvSpPr txBox="1"/>
          <p:nvPr>
            <p:ph idx="1" type="body"/>
          </p:nvPr>
        </p:nvSpPr>
        <p:spPr>
          <a:xfrm>
            <a:off x="347869" y="1138030"/>
            <a:ext cx="3289852" cy="4581939"/>
          </a:xfrm>
          <a:prstGeom prst="rect">
            <a:avLst/>
          </a:prstGeom>
          <a:noFill/>
          <a:ln>
            <a:noFill/>
          </a:ln>
        </p:spPr>
        <p:txBody>
          <a:bodyPr anchorCtr="0" anchor="ctr" bIns="50800" lIns="50800" spcFirstLastPara="1" rIns="50800" wrap="square" tIns="50800">
            <a:normAutofit fontScale="47500" lnSpcReduction="20000"/>
          </a:bodyPr>
          <a:lstStyle/>
          <a:p>
            <a:pPr indent="-238125" lvl="0" marL="238125" rtl="0" algn="l">
              <a:lnSpc>
                <a:spcPct val="100000"/>
              </a:lnSpc>
              <a:spcBef>
                <a:spcPts val="0"/>
              </a:spcBef>
              <a:spcAft>
                <a:spcPts val="0"/>
              </a:spcAft>
              <a:buClr>
                <a:srgbClr val="000000"/>
              </a:buClr>
              <a:buSzPct val="227272"/>
              <a:buFont typeface="Avenir"/>
              <a:buChar char="•"/>
            </a:pPr>
            <a:r>
              <a:rPr lang="en-US"/>
              <a:t>CDC recommends</a:t>
            </a:r>
            <a:r>
              <a:rPr b="1" lang="en-US">
                <a:latin typeface="Avenir"/>
                <a:ea typeface="Avenir"/>
                <a:cs typeface="Avenir"/>
                <a:sym typeface="Avenir"/>
              </a:rPr>
              <a:t> at least 2 days a week</a:t>
            </a:r>
            <a:r>
              <a:rPr lang="en-US"/>
              <a:t> of muscle strengthening activity / exercise</a:t>
            </a:r>
            <a:endParaRPr/>
          </a:p>
          <a:p>
            <a:pPr indent="-238125" lvl="0" marL="238125" rtl="0" algn="l">
              <a:lnSpc>
                <a:spcPct val="100000"/>
              </a:lnSpc>
              <a:spcBef>
                <a:spcPts val="1688"/>
              </a:spcBef>
              <a:spcAft>
                <a:spcPts val="0"/>
              </a:spcAft>
              <a:buClr>
                <a:srgbClr val="000000"/>
              </a:buClr>
              <a:buSzPct val="227272"/>
              <a:buFont typeface="Avenir"/>
              <a:buChar char="•"/>
            </a:pPr>
            <a:r>
              <a:rPr lang="en-US"/>
              <a:t>According to the CDC, to gain health benefits, your strength training needs to be at the point where it's hard for you to do another repetition in that set</a:t>
            </a:r>
            <a:endParaRPr/>
          </a:p>
        </p:txBody>
      </p:sp>
      <p:pic>
        <p:nvPicPr>
          <p:cNvPr descr="image.png" id="266" name="Google Shape;266;p45"/>
          <p:cNvPicPr preferRelativeResize="0"/>
          <p:nvPr/>
        </p:nvPicPr>
        <p:blipFill rotWithShape="1">
          <a:blip r:embed="rId3">
            <a:alphaModFix/>
          </a:blip>
          <a:srcRect b="0" l="0" r="0" t="0"/>
          <a:stretch/>
        </p:blipFill>
        <p:spPr>
          <a:xfrm>
            <a:off x="4094922" y="1179490"/>
            <a:ext cx="5049078" cy="50490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6"/>
          <p:cNvSpPr txBox="1"/>
          <p:nvPr>
            <p:ph type="title"/>
          </p:nvPr>
        </p:nvSpPr>
        <p:spPr>
          <a:xfrm>
            <a:off x="339608" y="0"/>
            <a:ext cx="7877175" cy="904875"/>
          </a:xfrm>
          <a:prstGeom prst="rect">
            <a:avLst/>
          </a:prstGeom>
          <a:noFill/>
          <a:ln>
            <a:noFill/>
          </a:ln>
        </p:spPr>
        <p:txBody>
          <a:bodyPr anchorCtr="0" anchor="t" bIns="50800" lIns="50800" spcFirstLastPara="1" rIns="50800" wrap="square" tIns="50800">
            <a:normAutofit/>
          </a:bodyPr>
          <a:lstStyle/>
          <a:p>
            <a:pPr indent="0" lvl="0" marL="0" rtl="0" algn="ctr">
              <a:lnSpc>
                <a:spcPct val="80000"/>
              </a:lnSpc>
              <a:spcBef>
                <a:spcPts val="0"/>
              </a:spcBef>
              <a:spcAft>
                <a:spcPts val="0"/>
              </a:spcAft>
              <a:buClr>
                <a:srgbClr val="3E3B39"/>
              </a:buClr>
              <a:buSzPts val="2800"/>
              <a:buFont typeface="Avenir"/>
              <a:buNone/>
            </a:pPr>
            <a:r>
              <a:rPr lang="en-US" sz="2800"/>
              <a:t>STRENGTH TRAINING</a:t>
            </a:r>
            <a:endParaRPr/>
          </a:p>
        </p:txBody>
      </p:sp>
      <p:sp>
        <p:nvSpPr>
          <p:cNvPr id="272" name="Google Shape;272;p46"/>
          <p:cNvSpPr txBox="1"/>
          <p:nvPr>
            <p:ph idx="1" type="body"/>
          </p:nvPr>
        </p:nvSpPr>
        <p:spPr>
          <a:xfrm>
            <a:off x="339608" y="1540565"/>
            <a:ext cx="4046655" cy="4343400"/>
          </a:xfrm>
          <a:prstGeom prst="rect">
            <a:avLst/>
          </a:prstGeom>
          <a:noFill/>
          <a:ln>
            <a:noFill/>
          </a:ln>
        </p:spPr>
        <p:txBody>
          <a:bodyPr anchorCtr="0" anchor="ctr" bIns="50800" lIns="50800" spcFirstLastPara="1" rIns="50800" wrap="square" tIns="50800">
            <a:normAutofit fontScale="47500" lnSpcReduction="20000"/>
          </a:bodyPr>
          <a:lstStyle/>
          <a:p>
            <a:pPr indent="-227301" lvl="0" marL="227301" rtl="0" algn="l">
              <a:lnSpc>
                <a:spcPct val="100000"/>
              </a:lnSpc>
              <a:spcBef>
                <a:spcPts val="0"/>
              </a:spcBef>
              <a:spcAft>
                <a:spcPts val="0"/>
              </a:spcAft>
              <a:buClr>
                <a:srgbClr val="000000"/>
              </a:buClr>
              <a:buSzPct val="227272"/>
              <a:buFont typeface="Avenir"/>
              <a:buChar char="•"/>
            </a:pPr>
            <a:r>
              <a:rPr b="1" lang="en-US">
                <a:latin typeface="Avenir"/>
                <a:ea typeface="Avenir"/>
                <a:cs typeface="Avenir"/>
                <a:sym typeface="Avenir"/>
              </a:rPr>
              <a:t>Burn more calories at rest. </a:t>
            </a:r>
            <a:r>
              <a:rPr lang="en-US"/>
              <a:t>Your muscles burn calories throughout the day, even when you’re at rest.</a:t>
            </a:r>
            <a:endParaRPr/>
          </a:p>
          <a:p>
            <a:pPr indent="-227301" lvl="0" marL="227301" rtl="0" algn="l">
              <a:lnSpc>
                <a:spcPct val="100000"/>
              </a:lnSpc>
              <a:spcBef>
                <a:spcPts val="1688"/>
              </a:spcBef>
              <a:spcAft>
                <a:spcPts val="0"/>
              </a:spcAft>
              <a:buClr>
                <a:srgbClr val="000000"/>
              </a:buClr>
              <a:buSzPct val="227272"/>
              <a:buFont typeface="Avenir"/>
              <a:buChar char="•"/>
            </a:pPr>
            <a:r>
              <a:rPr lang="en-US"/>
              <a:t>The</a:t>
            </a:r>
            <a:r>
              <a:rPr b="1" lang="en-US">
                <a:latin typeface="Avenir"/>
                <a:ea typeface="Avenir"/>
                <a:cs typeface="Avenir"/>
                <a:sym typeface="Avenir"/>
              </a:rPr>
              <a:t> leaner muscle mass</a:t>
            </a:r>
            <a:r>
              <a:rPr lang="en-US"/>
              <a:t> you have, the more calories you’ll burn without even trying</a:t>
            </a:r>
            <a:endParaRPr/>
          </a:p>
          <a:p>
            <a:pPr indent="-200048" lvl="0" marL="200025" rtl="0" algn="l">
              <a:lnSpc>
                <a:spcPct val="90000"/>
              </a:lnSpc>
              <a:spcBef>
                <a:spcPts val="1688"/>
              </a:spcBef>
              <a:spcAft>
                <a:spcPts val="0"/>
              </a:spcAft>
              <a:buClr>
                <a:srgbClr val="000000"/>
              </a:buClr>
              <a:buSzPct val="75000"/>
              <a:buFont typeface="Avenir"/>
              <a:buChar char="•"/>
            </a:pPr>
            <a:r>
              <a:rPr b="1" lang="en-US" sz="5100">
                <a:latin typeface="Avenir"/>
                <a:ea typeface="Avenir"/>
                <a:cs typeface="Avenir"/>
                <a:sym typeface="Avenir"/>
              </a:rPr>
              <a:t>You do not need gym</a:t>
            </a:r>
            <a:r>
              <a:rPr lang="en-US" sz="5100"/>
              <a:t> memberships, expensive equipment or hours to stay fit</a:t>
            </a:r>
            <a:endParaRPr sz="5100"/>
          </a:p>
        </p:txBody>
      </p:sp>
      <p:pic>
        <p:nvPicPr>
          <p:cNvPr descr="Image" id="273" name="Google Shape;273;p46"/>
          <p:cNvPicPr preferRelativeResize="0"/>
          <p:nvPr/>
        </p:nvPicPr>
        <p:blipFill rotWithShape="1">
          <a:blip r:embed="rId3">
            <a:alphaModFix/>
          </a:blip>
          <a:srcRect b="0" l="0" r="0" t="0"/>
          <a:stretch/>
        </p:blipFill>
        <p:spPr>
          <a:xfrm>
            <a:off x="4671391" y="529018"/>
            <a:ext cx="4472609" cy="632898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Brown ceramic bowls arranged in rows" id="278" name="Google Shape;278;p47"/>
          <p:cNvPicPr preferRelativeResize="0"/>
          <p:nvPr>
            <p:ph idx="2" type="pic"/>
          </p:nvPr>
        </p:nvPicPr>
        <p:blipFill rotWithShape="1">
          <a:blip r:embed="rId3">
            <a:alphaModFix/>
          </a:blip>
          <a:srcRect b="0" l="0" r="0" t="0"/>
          <a:stretch/>
        </p:blipFill>
        <p:spPr>
          <a:xfrm>
            <a:off x="4700588" y="2219325"/>
            <a:ext cx="3448050" cy="3133725"/>
          </a:xfrm>
          <a:prstGeom prst="rect">
            <a:avLst/>
          </a:prstGeom>
          <a:noFill/>
          <a:ln>
            <a:noFill/>
          </a:ln>
        </p:spPr>
      </p:pic>
      <p:sp>
        <p:nvSpPr>
          <p:cNvPr id="279" name="Google Shape;279;p47"/>
          <p:cNvSpPr txBox="1"/>
          <p:nvPr>
            <p:ph type="title"/>
          </p:nvPr>
        </p:nvSpPr>
        <p:spPr>
          <a:xfrm>
            <a:off x="633413" y="444500"/>
            <a:ext cx="7877175" cy="1206500"/>
          </a:xfrm>
          <a:prstGeom prst="rect">
            <a:avLst/>
          </a:prstGeom>
          <a:noFill/>
          <a:ln>
            <a:noFill/>
          </a:ln>
        </p:spPr>
        <p:txBody>
          <a:bodyPr anchorCtr="0" anchor="t" bIns="50800" lIns="50800" spcFirstLastPara="1" rIns="50800" wrap="square" tIns="50800">
            <a:normAutofit/>
          </a:bodyPr>
          <a:lstStyle/>
          <a:p>
            <a:pPr indent="0" lvl="0" marL="0" rtl="0" algn="ctr">
              <a:lnSpc>
                <a:spcPct val="80000"/>
              </a:lnSpc>
              <a:spcBef>
                <a:spcPts val="0"/>
              </a:spcBef>
              <a:spcAft>
                <a:spcPts val="0"/>
              </a:spcAft>
              <a:buClr>
                <a:srgbClr val="3E3B39"/>
              </a:buClr>
              <a:buSzPts val="2475"/>
              <a:buFont typeface="Avenir"/>
              <a:buNone/>
            </a:pPr>
            <a:r>
              <a:rPr b="1" i="0" lang="en-US" sz="2475" u="none" cap="none" strike="noStrike">
                <a:solidFill>
                  <a:srgbClr val="3E3B39"/>
                </a:solidFill>
                <a:latin typeface="Avenir"/>
                <a:ea typeface="Avenir"/>
                <a:cs typeface="Avenir"/>
                <a:sym typeface="Avenir"/>
              </a:rPr>
              <a:t>MANY BENEFITS OF STRENGTH TRAINING</a:t>
            </a:r>
            <a:br>
              <a:rPr b="1" i="0" lang="en-US" sz="2475" u="none" cap="none" strike="noStrike">
                <a:solidFill>
                  <a:srgbClr val="3E3B39"/>
                </a:solidFill>
                <a:latin typeface="Avenir"/>
                <a:ea typeface="Avenir"/>
                <a:cs typeface="Avenir"/>
                <a:sym typeface="Avenir"/>
              </a:rPr>
            </a:br>
            <a:r>
              <a:rPr b="1" i="0" lang="en-US" sz="2475" u="none" cap="none" strike="noStrike">
                <a:solidFill>
                  <a:srgbClr val="3E3B39"/>
                </a:solidFill>
                <a:latin typeface="Avenir"/>
                <a:ea typeface="Avenir"/>
                <a:cs typeface="Avenir"/>
                <a:sym typeface="Avenir"/>
              </a:rPr>
              <a:t>EAT HEALTHY </a:t>
            </a:r>
            <a:endParaRPr/>
          </a:p>
        </p:txBody>
      </p:sp>
      <p:sp>
        <p:nvSpPr>
          <p:cNvPr id="280" name="Google Shape;280;p47"/>
          <p:cNvSpPr txBox="1"/>
          <p:nvPr>
            <p:ph idx="1" type="body"/>
          </p:nvPr>
        </p:nvSpPr>
        <p:spPr>
          <a:xfrm>
            <a:off x="238539" y="1779104"/>
            <a:ext cx="4147724" cy="4189896"/>
          </a:xfrm>
          <a:prstGeom prst="rect">
            <a:avLst/>
          </a:prstGeom>
          <a:noFill/>
          <a:ln>
            <a:noFill/>
          </a:ln>
        </p:spPr>
        <p:txBody>
          <a:bodyPr anchorCtr="0" anchor="ctr" bIns="50800" lIns="50800" spcFirstLastPara="1" rIns="50800" wrap="square" tIns="50800">
            <a:normAutofit fontScale="62500" lnSpcReduction="20000"/>
          </a:bodyPr>
          <a:lstStyle/>
          <a:p>
            <a:pPr indent="-238125" lvl="0" marL="238125" rtl="0" algn="l">
              <a:lnSpc>
                <a:spcPct val="100000"/>
              </a:lnSpc>
              <a:spcBef>
                <a:spcPts val="0"/>
              </a:spcBef>
              <a:spcAft>
                <a:spcPts val="0"/>
              </a:spcAft>
              <a:buClr>
                <a:srgbClr val="000000"/>
              </a:buClr>
              <a:buSzPct val="227272"/>
              <a:buFont typeface="Avenir"/>
              <a:buChar char="•"/>
            </a:pPr>
            <a:r>
              <a:rPr b="1" lang="en-US">
                <a:latin typeface="Avenir"/>
                <a:ea typeface="Avenir"/>
                <a:cs typeface="Avenir"/>
                <a:sym typeface="Avenir"/>
              </a:rPr>
              <a:t>Increase bone density </a:t>
            </a:r>
            <a:r>
              <a:rPr lang="en-US"/>
              <a:t>- Increased bone strength, decreased falls and fractures</a:t>
            </a:r>
            <a:endParaRPr/>
          </a:p>
          <a:p>
            <a:pPr indent="-238125" lvl="0" marL="238125" rtl="0" algn="l">
              <a:lnSpc>
                <a:spcPct val="100000"/>
              </a:lnSpc>
              <a:spcBef>
                <a:spcPts val="1688"/>
              </a:spcBef>
              <a:spcAft>
                <a:spcPts val="0"/>
              </a:spcAft>
              <a:buClr>
                <a:srgbClr val="000000"/>
              </a:buClr>
              <a:buSzPct val="227272"/>
              <a:buFont typeface="Avenir"/>
              <a:buChar char="•"/>
            </a:pPr>
            <a:r>
              <a:rPr b="1" lang="en-US">
                <a:latin typeface="Avenir"/>
                <a:ea typeface="Avenir"/>
                <a:cs typeface="Avenir"/>
                <a:sym typeface="Avenir"/>
              </a:rPr>
              <a:t>Prevention of Injuries.</a:t>
            </a:r>
            <a:r>
              <a:rPr lang="en-US"/>
              <a:t> The stronger you are the less chances of injury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8"/>
          <p:cNvSpPr txBox="1"/>
          <p:nvPr>
            <p:ph type="title"/>
          </p:nvPr>
        </p:nvSpPr>
        <p:spPr>
          <a:xfrm>
            <a:off x="633413" y="444500"/>
            <a:ext cx="7877175" cy="12065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3E3B39"/>
              </a:buClr>
              <a:buSzPts val="2475"/>
              <a:buFont typeface="Avenir"/>
              <a:buNone/>
            </a:pPr>
            <a:r>
              <a:t/>
            </a:r>
            <a:endParaRPr/>
          </a:p>
        </p:txBody>
      </p:sp>
      <p:sp>
        <p:nvSpPr>
          <p:cNvPr id="286" name="Google Shape;286;p48"/>
          <p:cNvSpPr txBox="1"/>
          <p:nvPr>
            <p:ph idx="1" type="body"/>
          </p:nvPr>
        </p:nvSpPr>
        <p:spPr>
          <a:xfrm>
            <a:off x="0" y="1818861"/>
            <a:ext cx="4386263" cy="4150139"/>
          </a:xfrm>
          <a:prstGeom prst="rect">
            <a:avLst/>
          </a:prstGeom>
          <a:noFill/>
          <a:ln>
            <a:noFill/>
          </a:ln>
        </p:spPr>
        <p:txBody>
          <a:bodyPr anchorCtr="0" anchor="ctr" bIns="50800" lIns="50800" spcFirstLastPara="1" rIns="50800" wrap="square" tIns="50800">
            <a:normAutofit fontScale="62500" lnSpcReduction="20000"/>
          </a:bodyPr>
          <a:lstStyle/>
          <a:p>
            <a:pPr indent="-192024" lvl="0" marL="192024" rtl="0" algn="l">
              <a:lnSpc>
                <a:spcPct val="90000"/>
              </a:lnSpc>
              <a:spcBef>
                <a:spcPts val="0"/>
              </a:spcBef>
              <a:spcAft>
                <a:spcPts val="0"/>
              </a:spcAft>
              <a:buClr>
                <a:srgbClr val="000000"/>
              </a:buClr>
              <a:buSzPct val="190909"/>
              <a:buFont typeface="Avenir"/>
              <a:buChar char="•"/>
            </a:pPr>
            <a:r>
              <a:rPr lang="en-US"/>
              <a:t>Get started with a program that you can do safely at your age and fitness level</a:t>
            </a:r>
            <a:endParaRPr/>
          </a:p>
          <a:p>
            <a:pPr indent="-192024" lvl="0" marL="192024" rtl="0" algn="l">
              <a:lnSpc>
                <a:spcPct val="90000"/>
              </a:lnSpc>
              <a:spcBef>
                <a:spcPts val="1613"/>
              </a:spcBef>
              <a:spcAft>
                <a:spcPts val="0"/>
              </a:spcAft>
              <a:buClr>
                <a:srgbClr val="000000"/>
              </a:buClr>
              <a:buSzPct val="190909"/>
              <a:buFont typeface="Avenir"/>
              <a:buChar char="•"/>
            </a:pPr>
            <a:r>
              <a:rPr lang="en-US"/>
              <a:t>Increase gradually</a:t>
            </a:r>
            <a:endParaRPr/>
          </a:p>
          <a:p>
            <a:pPr indent="-192024" lvl="0" marL="192024" rtl="0" algn="l">
              <a:lnSpc>
                <a:spcPct val="90000"/>
              </a:lnSpc>
              <a:spcBef>
                <a:spcPts val="1613"/>
              </a:spcBef>
              <a:spcAft>
                <a:spcPts val="0"/>
              </a:spcAft>
              <a:buClr>
                <a:srgbClr val="000000"/>
              </a:buClr>
              <a:buSzPct val="190909"/>
              <a:buFont typeface="Avenir"/>
              <a:buChar char="•"/>
            </a:pPr>
            <a:r>
              <a:rPr lang="en-US"/>
              <a:t>Alternate with Aerobic exercises</a:t>
            </a:r>
            <a:endParaRPr/>
          </a:p>
          <a:p>
            <a:pPr indent="-192024" lvl="0" marL="192024" rtl="0" algn="l">
              <a:lnSpc>
                <a:spcPct val="90000"/>
              </a:lnSpc>
              <a:spcBef>
                <a:spcPts val="1613"/>
              </a:spcBef>
              <a:spcAft>
                <a:spcPts val="0"/>
              </a:spcAft>
              <a:buClr>
                <a:srgbClr val="000000"/>
              </a:buClr>
              <a:buSzPct val="190909"/>
              <a:buFont typeface="Avenir"/>
              <a:buChar char="•"/>
            </a:pPr>
            <a:r>
              <a:rPr lang="en-US"/>
              <a:t>Email Qaid Health </a:t>
            </a:r>
            <a:r>
              <a:rPr lang="en-US" u="sng">
                <a:solidFill>
                  <a:schemeClr val="hlink"/>
                </a:solidFill>
                <a:hlinkClick r:id="rId3"/>
              </a:rPr>
              <a:t>qaid.health@answarusa.or</a:t>
            </a:r>
            <a:r>
              <a:rPr lang="en-US"/>
              <a:t>g </a:t>
            </a:r>
            <a:endParaRPr/>
          </a:p>
          <a:p>
            <a:pPr indent="-192024" lvl="0" marL="192024" rtl="0" algn="l">
              <a:lnSpc>
                <a:spcPct val="90000"/>
              </a:lnSpc>
              <a:spcBef>
                <a:spcPts val="1613"/>
              </a:spcBef>
              <a:spcAft>
                <a:spcPts val="0"/>
              </a:spcAft>
              <a:buClr>
                <a:srgbClr val="000000"/>
              </a:buClr>
              <a:buSzPct val="190909"/>
              <a:buFont typeface="Avenir"/>
              <a:buChar char="•"/>
            </a:pPr>
            <a:r>
              <a:rPr lang="en-US"/>
              <a:t>We will help you with anything you need</a:t>
            </a:r>
            <a:endParaRPr/>
          </a:p>
        </p:txBody>
      </p:sp>
      <p:pic>
        <p:nvPicPr>
          <p:cNvPr descr="Image" id="287" name="Google Shape;287;p48"/>
          <p:cNvPicPr preferRelativeResize="0"/>
          <p:nvPr/>
        </p:nvPicPr>
        <p:blipFill rotWithShape="1">
          <a:blip r:embed="rId4">
            <a:alphaModFix/>
          </a:blip>
          <a:srcRect b="0" l="0" r="0" t="0"/>
          <a:stretch/>
        </p:blipFill>
        <p:spPr>
          <a:xfrm>
            <a:off x="4654620" y="1696468"/>
            <a:ext cx="4394923" cy="43949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9"/>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3000"/>
              <a:buFont typeface="Helvetica Neue"/>
              <a:buNone/>
            </a:pPr>
            <a:r>
              <a:t/>
            </a:r>
            <a:endParaRPr/>
          </a:p>
        </p:txBody>
      </p:sp>
      <p:sp>
        <p:nvSpPr>
          <p:cNvPr id="293" name="Google Shape;293;p49"/>
          <p:cNvSpPr txBox="1"/>
          <p:nvPr>
            <p:ph idx="1" type="body"/>
          </p:nvPr>
        </p:nvSpPr>
        <p:spPr>
          <a:xfrm>
            <a:off x="2697716" y="2344032"/>
            <a:ext cx="4816268" cy="1547138"/>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rgbClr val="888888"/>
              </a:buClr>
              <a:buSzPts val="4500"/>
              <a:buFont typeface="Calibri"/>
              <a:buNone/>
            </a:pPr>
            <a:r>
              <a:rPr lang="en-US" sz="4500"/>
              <a:t>LOCAL TOPICS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0"/>
          <p:cNvSpPr txBox="1"/>
          <p:nvPr/>
        </p:nvSpPr>
        <p:spPr>
          <a:xfrm>
            <a:off x="3740876" y="1134793"/>
            <a:ext cx="4106338" cy="484746"/>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700">
                <a:solidFill>
                  <a:srgbClr val="FFFFFF"/>
                </a:solidFill>
                <a:latin typeface="Helvetica Neue"/>
                <a:ea typeface="Helvetica Neue"/>
                <a:cs typeface="Helvetica Neue"/>
                <a:sym typeface="Helvetica Neue"/>
              </a:rPr>
              <a:t>  </a:t>
            </a:r>
            <a:endParaRPr/>
          </a:p>
        </p:txBody>
      </p:sp>
      <p:sp>
        <p:nvSpPr>
          <p:cNvPr id="299" name="Google Shape;299;p50"/>
          <p:cNvSpPr txBox="1"/>
          <p:nvPr/>
        </p:nvSpPr>
        <p:spPr>
          <a:xfrm>
            <a:off x="193430" y="1011700"/>
            <a:ext cx="8651631" cy="3085515"/>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400">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400">
                <a:solidFill>
                  <a:schemeClr val="dk1"/>
                </a:solidFill>
                <a:latin typeface="Helvetica Neue"/>
                <a:ea typeface="Helvetica Neue"/>
                <a:cs typeface="Helvetica Neue"/>
                <a:sym typeface="Helvetica Neue"/>
              </a:rPr>
              <a:t>Dua'</a:t>
            </a:r>
            <a:endParaRPr sz="240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400">
                <a:solidFill>
                  <a:schemeClr val="dk1"/>
                </a:solidFill>
                <a:latin typeface="Helvetica Neue"/>
                <a:ea typeface="Helvetica Neue"/>
                <a:cs typeface="Helvetica Neue"/>
                <a:sym typeface="Helvetica Neue"/>
              </a:rPr>
              <a:t>Jazakumullah for Participating!</a:t>
            </a:r>
            <a:endParaRPr/>
          </a:p>
          <a:p>
            <a:pPr indent="0" lvl="0" marL="0" marR="0" rtl="0" algn="ctr">
              <a:lnSpc>
                <a:spcPct val="90000"/>
              </a:lnSpc>
              <a:spcBef>
                <a:spcPts val="525"/>
              </a:spcBef>
              <a:spcAft>
                <a:spcPts val="0"/>
              </a:spcAft>
              <a:buNone/>
            </a:pPr>
            <a:r>
              <a:rPr b="1" lang="en-US" sz="2000">
                <a:solidFill>
                  <a:srgbClr val="FF0000"/>
                </a:solidFill>
                <a:latin typeface="Helvetica Neue"/>
                <a:ea typeface="Helvetica Neue"/>
                <a:cs typeface="Helvetica Neue"/>
                <a:sym typeface="Helvetica Neue"/>
              </a:rPr>
              <a:t>If you enjoyed it, please convey to those brothers who are not here today!</a:t>
            </a:r>
            <a:endParaRPr sz="200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000">
                <a:solidFill>
                  <a:srgbClr val="FF0000"/>
                </a:solidFill>
                <a:latin typeface="Helvetica Neue"/>
                <a:ea typeface="Helvetica Neue"/>
                <a:cs typeface="Helvetica Neue"/>
                <a:sym typeface="Helvetica Neue"/>
              </a:rPr>
              <a:t>Please provide feedback so we can do better</a:t>
            </a:r>
            <a:endParaRPr/>
          </a:p>
          <a:p>
            <a:pPr indent="0" lvl="0" marL="0" marR="0" rtl="0" algn="ctr">
              <a:lnSpc>
                <a:spcPct val="90000"/>
              </a:lnSpc>
              <a:spcBef>
                <a:spcPts val="525"/>
              </a:spcBef>
              <a:spcAft>
                <a:spcPts val="0"/>
              </a:spcAft>
              <a:buNone/>
            </a:pPr>
            <a:r>
              <a:rPr b="1" lang="en-US" sz="2565">
                <a:solidFill>
                  <a:srgbClr val="632423"/>
                </a:solidFill>
                <a:latin typeface="Helvetica Neue"/>
                <a:ea typeface="Helvetica Neue"/>
                <a:cs typeface="Helvetica Neue"/>
                <a:sym typeface="Helvetica Neue"/>
              </a:rPr>
              <a:t>https://forms.gle/B17grkrjVNq5zCJR8</a:t>
            </a:r>
            <a:endParaRPr sz="2565">
              <a:solidFill>
                <a:srgbClr val="632423"/>
              </a:solidFill>
              <a:latin typeface="Calibri"/>
              <a:ea typeface="Calibri"/>
              <a:cs typeface="Calibri"/>
              <a:sym typeface="Calibri"/>
            </a:endParaRPr>
          </a:p>
        </p:txBody>
      </p:sp>
      <p:sp>
        <p:nvSpPr>
          <p:cNvPr id="300" name="Google Shape;300;p50"/>
          <p:cNvSpPr txBox="1"/>
          <p:nvPr/>
        </p:nvSpPr>
        <p:spPr>
          <a:xfrm>
            <a:off x="3490424" y="408193"/>
            <a:ext cx="3208550"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3200">
                <a:solidFill>
                  <a:srgbClr val="FFFFFF"/>
                </a:solidFill>
                <a:latin typeface="Calibri"/>
                <a:ea typeface="Calibri"/>
                <a:cs typeface="Calibri"/>
                <a:sym typeface="Calibri"/>
              </a:rPr>
              <a:t>That’s all folks</a:t>
            </a:r>
            <a:endParaRPr/>
          </a:p>
        </p:txBody>
      </p:sp>
      <p:pic>
        <p:nvPicPr>
          <p:cNvPr id="301" name="Google Shape;301;p50"/>
          <p:cNvPicPr preferRelativeResize="0"/>
          <p:nvPr/>
        </p:nvPicPr>
        <p:blipFill rotWithShape="1">
          <a:blip r:embed="rId3">
            <a:alphaModFix/>
          </a:blip>
          <a:srcRect b="0" l="0" r="0" t="0"/>
          <a:stretch/>
        </p:blipFill>
        <p:spPr>
          <a:xfrm>
            <a:off x="3249245" y="3558113"/>
            <a:ext cx="2540000" cy="254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5"/>
          <p:cNvSpPr txBox="1"/>
          <p:nvPr>
            <p:ph type="title"/>
          </p:nvPr>
        </p:nvSpPr>
        <p:spPr>
          <a:xfrm>
            <a:off x="3386944" y="377688"/>
            <a:ext cx="5367950" cy="526774"/>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14" name="Google Shape;114;p25"/>
          <p:cNvSpPr txBox="1"/>
          <p:nvPr/>
        </p:nvSpPr>
        <p:spPr>
          <a:xfrm>
            <a:off x="156407" y="2027319"/>
            <a:ext cx="4664072"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O ye who believe! obey Allah and obey </a:t>
            </a:r>
            <a:r>
              <a:rPr b="0" i="1" lang="en-US" sz="2000" u="none" cap="none" strike="noStrike">
                <a:solidFill>
                  <a:schemeClr val="dk1"/>
                </a:solidFill>
                <a:latin typeface="Calibri"/>
                <a:ea typeface="Calibri"/>
                <a:cs typeface="Calibri"/>
                <a:sym typeface="Calibri"/>
              </a:rPr>
              <a:t>His</a:t>
            </a:r>
            <a:r>
              <a:rPr b="0" i="0" lang="en-US" sz="2000" u="none" cap="none" strike="noStrike">
                <a:solidFill>
                  <a:schemeClr val="dk1"/>
                </a:solidFill>
                <a:latin typeface="Calibri"/>
                <a:ea typeface="Calibri"/>
                <a:cs typeface="Calibri"/>
                <a:sym typeface="Calibri"/>
              </a:rPr>
              <a:t> Messenger and those who are in authority among you. And if you differ in anything among yourselves, refer it to Allah and </a:t>
            </a:r>
            <a:r>
              <a:rPr b="0" i="1" lang="en-US" sz="2000" u="none" cap="none" strike="noStrike">
                <a:solidFill>
                  <a:schemeClr val="dk1"/>
                </a:solidFill>
                <a:latin typeface="Calibri"/>
                <a:ea typeface="Calibri"/>
                <a:cs typeface="Calibri"/>
                <a:sym typeface="Calibri"/>
              </a:rPr>
              <a:t>His</a:t>
            </a:r>
            <a:r>
              <a:rPr b="0" i="0" lang="en-US" sz="2000" u="none" cap="none" strike="noStrike">
                <a:solidFill>
                  <a:schemeClr val="dk1"/>
                </a:solidFill>
                <a:latin typeface="Calibri"/>
                <a:ea typeface="Calibri"/>
                <a:cs typeface="Calibri"/>
                <a:sym typeface="Calibri"/>
              </a:rPr>
              <a:t> Messenger if you are believers in Allah and the Last Day. That is best and most commendable in the end. </a:t>
            </a:r>
            <a:r>
              <a:rPr b="0" i="0" lang="en-US" sz="1600" u="none" cap="none" strike="noStrike">
                <a:solidFill>
                  <a:schemeClr val="dk1"/>
                </a:solidFill>
                <a:latin typeface="Jost"/>
                <a:ea typeface="Jost"/>
                <a:cs typeface="Jost"/>
                <a:sym typeface="Jost"/>
              </a:rPr>
              <a:t>(4:60)</a:t>
            </a:r>
            <a:endParaRPr b="0" i="0" sz="1600" u="none" cap="none" strike="noStrike">
              <a:solidFill>
                <a:schemeClr val="dk1"/>
              </a:solidFill>
              <a:latin typeface="Calibri"/>
              <a:ea typeface="Calibri"/>
              <a:cs typeface="Calibri"/>
              <a:sym typeface="Calibri"/>
            </a:endParaRPr>
          </a:p>
        </p:txBody>
      </p:sp>
      <p:pic>
        <p:nvPicPr>
          <p:cNvPr id="115" name="Google Shape;115;p25"/>
          <p:cNvPicPr preferRelativeResize="0"/>
          <p:nvPr/>
        </p:nvPicPr>
        <p:blipFill>
          <a:blip r:embed="rId4">
            <a:alphaModFix/>
          </a:blip>
          <a:stretch>
            <a:fillRect/>
          </a:stretch>
        </p:blipFill>
        <p:spPr>
          <a:xfrm>
            <a:off x="4820475" y="2178014"/>
            <a:ext cx="4182325" cy="19713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6"/>
          <p:cNvSpPr txBox="1"/>
          <p:nvPr/>
        </p:nvSpPr>
        <p:spPr>
          <a:xfrm>
            <a:off x="3477670" y="387793"/>
            <a:ext cx="3459843" cy="556426"/>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Calibri"/>
                <a:ea typeface="Calibri"/>
                <a:cs typeface="Calibri"/>
                <a:sym typeface="Calibri"/>
              </a:rPr>
              <a:t>Ansar Pledge</a:t>
            </a:r>
            <a:endParaRPr/>
          </a:p>
        </p:txBody>
      </p:sp>
      <p:sp>
        <p:nvSpPr>
          <p:cNvPr id="121" name="Google Shape;121;p26"/>
          <p:cNvSpPr txBox="1"/>
          <p:nvPr/>
        </p:nvSpPr>
        <p:spPr>
          <a:xfrm>
            <a:off x="544854" y="1746832"/>
            <a:ext cx="4998661" cy="108491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b="0" i="0" sz="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chemeClr val="dk1"/>
                </a:solidFill>
                <a:latin typeface="Helvetica Neue"/>
                <a:ea typeface="Helvetica Neue"/>
                <a:cs typeface="Helvetica Neue"/>
                <a:sym typeface="Helvetica Neue"/>
              </a:rPr>
              <a:t>Ash-hadu • alla ilaha • illallahu • wahdahu • la sharika lahu • wa ash-hadu • anna Muhammadan • ‘abduhu • wa rasuluh</a:t>
            </a:r>
            <a:endParaRPr b="0" i="0" sz="1500" u="none" cap="none" strike="noStrike">
              <a:solidFill>
                <a:schemeClr val="dk1"/>
              </a:solidFill>
              <a:latin typeface="Calibri"/>
              <a:ea typeface="Calibri"/>
              <a:cs typeface="Calibri"/>
              <a:sym typeface="Calibri"/>
            </a:endParaRPr>
          </a:p>
        </p:txBody>
      </p:sp>
      <p:sp>
        <p:nvSpPr>
          <p:cNvPr id="122" name="Google Shape;122;p26"/>
          <p:cNvSpPr txBox="1"/>
          <p:nvPr/>
        </p:nvSpPr>
        <p:spPr>
          <a:xfrm>
            <a:off x="544855" y="3002866"/>
            <a:ext cx="8054292" cy="200824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500" u="none" cap="none" strike="noStrike">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b="0" i="0" sz="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500" u="none" cap="none" strike="noStrike">
                <a:solidFill>
                  <a:schemeClr val="dk1"/>
                </a:solidFill>
                <a:latin typeface="Calibri"/>
                <a:ea typeface="Calibri"/>
                <a:cs typeface="Calibri"/>
                <a:sym typeface="Calibri"/>
              </a:rPr>
              <a:t>I solemnly pledge • that I shall endeavor • throughout my life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for the propagation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and consolidation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of Ahmadiyyat in Islam,</a:t>
            </a:r>
            <a:r>
              <a:rPr b="0" i="1" lang="en-US" sz="1500" u="none" cap="none" strike="noStrike">
                <a:solidFill>
                  <a:schemeClr val="dk1"/>
                </a:solidFill>
                <a:latin typeface="Helvetica Neue"/>
                <a:ea typeface="Helvetica Neue"/>
                <a:cs typeface="Helvetica Neue"/>
                <a:sym typeface="Helvetica Neue"/>
              </a:rPr>
              <a:t> • </a:t>
            </a:r>
            <a:r>
              <a:rPr b="0" i="0" lang="en-US" sz="1500" u="none" cap="none" strike="noStrike">
                <a:solidFill>
                  <a:schemeClr val="dk1"/>
                </a:solidFill>
                <a:latin typeface="Calibri"/>
                <a:ea typeface="Calibri"/>
                <a:cs typeface="Calibri"/>
                <a:sym typeface="Calibri"/>
              </a:rPr>
              <a:t>and shall stand guard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in defense of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the institution of Khilafat.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 shall not hesitate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offer any sacrifice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in this regard.</a:t>
            </a:r>
            <a:r>
              <a:rPr b="0" i="1" lang="en-US" sz="1500" u="none" cap="none" strike="noStrike">
                <a:solidFill>
                  <a:schemeClr val="dk1"/>
                </a:solidFill>
                <a:latin typeface="Helvetica Neue"/>
                <a:ea typeface="Helvetica Neue"/>
                <a:cs typeface="Helvetica Neue"/>
                <a:sym typeface="Helvetica Neue"/>
              </a:rPr>
              <a:t> </a:t>
            </a:r>
            <a:r>
              <a:rPr b="0" i="0" lang="en-US" sz="1500" u="none" cap="none" strike="noStrike">
                <a:solidFill>
                  <a:schemeClr val="dk1"/>
                </a:solidFill>
                <a:latin typeface="Calibri"/>
                <a:ea typeface="Calibri"/>
                <a:cs typeface="Calibri"/>
                <a:sym typeface="Calibri"/>
              </a:rPr>
              <a:t>•</a:t>
            </a:r>
            <a:r>
              <a:rPr b="0" i="1" lang="en-US" sz="1500" u="none" cap="none" strike="noStrike">
                <a:solidFill>
                  <a:schemeClr val="dk1"/>
                </a:solidFill>
                <a:latin typeface="Helvetica Neue"/>
                <a:ea typeface="Helvetica Neue"/>
                <a:cs typeface="Helvetica Neue"/>
                <a:sym typeface="Helvetica Neue"/>
              </a:rPr>
              <a:t> </a:t>
            </a:r>
            <a:r>
              <a:rPr b="0" i="0" lang="en-US" sz="1500" u="none" cap="none" strike="noStrike">
                <a:solidFill>
                  <a:schemeClr val="dk1"/>
                </a:solidFill>
                <a:latin typeface="Calibri"/>
                <a:ea typeface="Calibri"/>
                <a:cs typeface="Calibri"/>
                <a:sym typeface="Calibri"/>
              </a:rPr>
              <a:t>Moreover,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 shall exhort my children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always remain dedicated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and devoted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Khilafat. </a:t>
            </a:r>
            <a:r>
              <a:rPr b="0" i="1" lang="en-US" sz="1500" u="none" cap="none" strike="noStrike">
                <a:solidFill>
                  <a:schemeClr val="dk1"/>
                </a:solidFill>
                <a:latin typeface="Helvetica Neue"/>
                <a:ea typeface="Helvetica Neue"/>
                <a:cs typeface="Helvetica Neue"/>
                <a:sym typeface="Helvetica Neue"/>
              </a:rPr>
              <a:t>• Insha’allah</a:t>
            </a:r>
            <a:r>
              <a:rPr b="0" i="0" lang="en-US" sz="1500" u="none" cap="none" strike="noStrike">
                <a:solidFill>
                  <a:schemeClr val="dk1"/>
                </a:solidFill>
                <a:latin typeface="Calibri"/>
                <a:ea typeface="Calibri"/>
                <a:cs typeface="Calibri"/>
                <a:sym typeface="Calibri"/>
              </a:rPr>
              <a:t>.</a:t>
            </a:r>
            <a:endParaRPr/>
          </a:p>
        </p:txBody>
      </p:sp>
      <p:pic>
        <p:nvPicPr>
          <p:cNvPr id="123" name="Google Shape;123;p26"/>
          <p:cNvPicPr preferRelativeResize="0"/>
          <p:nvPr/>
        </p:nvPicPr>
        <p:blipFill rotWithShape="1">
          <a:blip r:embed="rId4">
            <a:alphaModFix/>
          </a:blip>
          <a:srcRect b="0" l="0" r="0" t="0"/>
          <a:stretch/>
        </p:blipFill>
        <p:spPr>
          <a:xfrm>
            <a:off x="5457583" y="1954621"/>
            <a:ext cx="3380102" cy="10234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7"/>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29" name="Google Shape;129;p27"/>
          <p:cNvSpPr txBox="1"/>
          <p:nvPr/>
        </p:nvSpPr>
        <p:spPr>
          <a:xfrm>
            <a:off x="3437296" y="359921"/>
            <a:ext cx="4865784"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Calibri"/>
                <a:ea typeface="Calibri"/>
                <a:cs typeface="Calibri"/>
                <a:sym typeface="Calibri"/>
              </a:rPr>
              <a:t>The Holy Quran Segment</a:t>
            </a:r>
            <a:endParaRPr b="1" i="0" sz="3200" u="none" cap="none" strike="noStrike">
              <a:solidFill>
                <a:srgbClr val="FFFFFF"/>
              </a:solidFill>
              <a:latin typeface="Calibri"/>
              <a:ea typeface="Calibri"/>
              <a:cs typeface="Calibri"/>
              <a:sym typeface="Calibri"/>
            </a:endParaRPr>
          </a:p>
        </p:txBody>
      </p:sp>
      <p:sp>
        <p:nvSpPr>
          <p:cNvPr id="130" name="Google Shape;130;p27"/>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1" sz="1500" u="none" cap="none" strike="noStrike">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
        <p:nvSpPr>
          <p:cNvPr id="131" name="Google Shape;131;p27"/>
          <p:cNvSpPr/>
          <p:nvPr/>
        </p:nvSpPr>
        <p:spPr>
          <a:xfrm>
            <a:off x="288235" y="2484124"/>
            <a:ext cx="4865784"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i="0" sz="20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2000" u="none" cap="none" strike="noStrike">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i="0" lang="en-US" sz="2000" u="none" cap="none" strike="noStrike">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i="0" lang="en-US" sz="2000" u="none" cap="none" strike="noStrike">
                <a:solidFill>
                  <a:srgbClr val="000000"/>
                </a:solidFill>
                <a:latin typeface="Calibri"/>
                <a:ea typeface="Calibri"/>
                <a:cs typeface="Calibri"/>
                <a:sym typeface="Calibri"/>
              </a:rPr>
              <a:t>by commentary and discussion</a:t>
            </a:r>
            <a:endParaRPr/>
          </a:p>
        </p:txBody>
      </p:sp>
      <p:pic>
        <p:nvPicPr>
          <p:cNvPr id="132" name="Google Shape;132;p27"/>
          <p:cNvPicPr preferRelativeResize="0"/>
          <p:nvPr/>
        </p:nvPicPr>
        <p:blipFill rotWithShape="1">
          <a:blip r:embed="rId4">
            <a:alphaModFix/>
          </a:blip>
          <a:srcRect b="0" l="0" r="0" t="0"/>
          <a:stretch/>
        </p:blipFill>
        <p:spPr>
          <a:xfrm>
            <a:off x="5477482" y="1914827"/>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8"/>
          <p:cNvSpPr txBox="1"/>
          <p:nvPr>
            <p:ph type="title"/>
          </p:nvPr>
        </p:nvSpPr>
        <p:spPr>
          <a:xfrm>
            <a:off x="3386944" y="377688"/>
            <a:ext cx="5367900" cy="526800"/>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Clr>
                <a:schemeClr val="lt1"/>
              </a:buClr>
              <a:buSzPts val="3200"/>
              <a:buFont typeface="Calibri"/>
              <a:buNone/>
            </a:pPr>
            <a:r>
              <a:rPr b="1" lang="en-US" sz="3200">
                <a:solidFill>
                  <a:schemeClr val="lt1"/>
                </a:solidFill>
              </a:rPr>
              <a:t>The Holy Quran Segment</a:t>
            </a:r>
            <a:endParaRPr/>
          </a:p>
        </p:txBody>
      </p:sp>
      <p:sp>
        <p:nvSpPr>
          <p:cNvPr id="138" name="Google Shape;138;p28"/>
          <p:cNvSpPr txBox="1"/>
          <p:nvPr/>
        </p:nvSpPr>
        <p:spPr>
          <a:xfrm>
            <a:off x="156407" y="2027319"/>
            <a:ext cx="46641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O ye who believe! obey Allah and obey </a:t>
            </a:r>
            <a:r>
              <a:rPr b="0" i="1" lang="en-US" sz="2000" u="none" cap="none" strike="noStrike">
                <a:solidFill>
                  <a:schemeClr val="dk1"/>
                </a:solidFill>
                <a:latin typeface="Calibri"/>
                <a:ea typeface="Calibri"/>
                <a:cs typeface="Calibri"/>
                <a:sym typeface="Calibri"/>
              </a:rPr>
              <a:t>His</a:t>
            </a:r>
            <a:r>
              <a:rPr b="0" i="0" lang="en-US" sz="2000" u="none" cap="none" strike="noStrike">
                <a:solidFill>
                  <a:schemeClr val="dk1"/>
                </a:solidFill>
                <a:latin typeface="Calibri"/>
                <a:ea typeface="Calibri"/>
                <a:cs typeface="Calibri"/>
                <a:sym typeface="Calibri"/>
              </a:rPr>
              <a:t> Messenger and those who are in authority among you. And if you differ in anything among yourselves, refer it to Allah and </a:t>
            </a:r>
            <a:r>
              <a:rPr b="0" i="1" lang="en-US" sz="2000" u="none" cap="none" strike="noStrike">
                <a:solidFill>
                  <a:schemeClr val="dk1"/>
                </a:solidFill>
                <a:latin typeface="Calibri"/>
                <a:ea typeface="Calibri"/>
                <a:cs typeface="Calibri"/>
                <a:sym typeface="Calibri"/>
              </a:rPr>
              <a:t>His</a:t>
            </a:r>
            <a:r>
              <a:rPr b="0" i="0" lang="en-US" sz="2000" u="none" cap="none" strike="noStrike">
                <a:solidFill>
                  <a:schemeClr val="dk1"/>
                </a:solidFill>
                <a:latin typeface="Calibri"/>
                <a:ea typeface="Calibri"/>
                <a:cs typeface="Calibri"/>
                <a:sym typeface="Calibri"/>
              </a:rPr>
              <a:t> Messenger if you are believers in Allah and the Last Day. That is best and most commendable in the end. </a:t>
            </a:r>
            <a:r>
              <a:rPr b="0" i="0" lang="en-US" sz="1600" u="none" cap="none" strike="noStrike">
                <a:solidFill>
                  <a:schemeClr val="dk1"/>
                </a:solidFill>
                <a:latin typeface="Jost"/>
                <a:ea typeface="Jost"/>
                <a:cs typeface="Jost"/>
                <a:sym typeface="Jost"/>
              </a:rPr>
              <a:t>(4:60)</a:t>
            </a:r>
            <a:endParaRPr b="0" i="0" sz="1600" u="none" cap="none" strike="noStrike">
              <a:solidFill>
                <a:schemeClr val="dk1"/>
              </a:solidFill>
              <a:latin typeface="Calibri"/>
              <a:ea typeface="Calibri"/>
              <a:cs typeface="Calibri"/>
              <a:sym typeface="Calibri"/>
            </a:endParaRPr>
          </a:p>
        </p:txBody>
      </p:sp>
      <p:pic>
        <p:nvPicPr>
          <p:cNvPr id="139" name="Google Shape;139;p28"/>
          <p:cNvPicPr preferRelativeResize="0"/>
          <p:nvPr/>
        </p:nvPicPr>
        <p:blipFill>
          <a:blip r:embed="rId4">
            <a:alphaModFix/>
          </a:blip>
          <a:stretch>
            <a:fillRect/>
          </a:stretch>
        </p:blipFill>
        <p:spPr>
          <a:xfrm>
            <a:off x="4820475" y="2178014"/>
            <a:ext cx="4182325" cy="19713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9"/>
          <p:cNvSpPr txBox="1"/>
          <p:nvPr/>
        </p:nvSpPr>
        <p:spPr>
          <a:xfrm>
            <a:off x="3452953" y="401778"/>
            <a:ext cx="5452508"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Understanding the Verse</a:t>
            </a:r>
            <a:endParaRPr b="1" i="0" sz="3200" u="none" cap="none" strike="noStrike">
              <a:solidFill>
                <a:srgbClr val="FFFFFF"/>
              </a:solidFill>
              <a:latin typeface="Helvetica Neue"/>
              <a:ea typeface="Helvetica Neue"/>
              <a:cs typeface="Helvetica Neue"/>
              <a:sym typeface="Helvetica Neue"/>
            </a:endParaRPr>
          </a:p>
        </p:txBody>
      </p:sp>
      <p:sp>
        <p:nvSpPr>
          <p:cNvPr id="145" name="Google Shape;145;p29"/>
          <p:cNvSpPr txBox="1"/>
          <p:nvPr/>
        </p:nvSpPr>
        <p:spPr>
          <a:xfrm>
            <a:off x="477077" y="2304196"/>
            <a:ext cx="8239539" cy="2854214"/>
          </a:xfrm>
          <a:prstGeom prst="rect">
            <a:avLst/>
          </a:prstGeom>
          <a:noFill/>
          <a:ln>
            <a:noFill/>
          </a:ln>
        </p:spPr>
        <p:txBody>
          <a:bodyPr anchorCtr="0" anchor="t" bIns="34275" lIns="34275" spcFirstLastPara="1" rIns="34275" wrap="square" tIns="34275">
            <a:normAutofit/>
          </a:bodyPr>
          <a:lstStyle/>
          <a:p>
            <a:pPr indent="-385763" lvl="0" marL="385763" marR="0" rtl="0" algn="l">
              <a:spcBef>
                <a:spcPts val="0"/>
              </a:spcBef>
              <a:spcAft>
                <a:spcPts val="0"/>
              </a:spcAft>
              <a:buClr>
                <a:schemeClr val="dk1"/>
              </a:buClr>
              <a:buSzPts val="2400"/>
              <a:buFont typeface="Helvetica Neue"/>
              <a:buAutoNum type="arabicPeriod"/>
            </a:pPr>
            <a:r>
              <a:rPr b="0" i="0" lang="en-US" sz="2400" u="none" cap="none" strike="noStrike">
                <a:solidFill>
                  <a:schemeClr val="dk1"/>
                </a:solidFill>
                <a:latin typeface="Calibri"/>
                <a:ea typeface="Calibri"/>
                <a:cs typeface="Calibri"/>
                <a:sym typeface="Calibri"/>
              </a:rPr>
              <a:t>Why is the word “obey” not used before “those in authority among you”?</a:t>
            </a:r>
            <a:endParaRPr b="0" i="0" sz="2400" u="none" cap="none" strike="noStrike">
              <a:solidFill>
                <a:schemeClr val="dk1"/>
              </a:solidFill>
              <a:latin typeface="Calibri"/>
              <a:ea typeface="Calibri"/>
              <a:cs typeface="Calibri"/>
              <a:sym typeface="Calibri"/>
            </a:endParaRPr>
          </a:p>
          <a:p>
            <a:pPr indent="-385763" lvl="0" marL="385763" marR="0" rtl="0" algn="l">
              <a:spcBef>
                <a:spcPts val="450"/>
              </a:spcBef>
              <a:spcAft>
                <a:spcPts val="0"/>
              </a:spcAft>
              <a:buClr>
                <a:schemeClr val="dk1"/>
              </a:buClr>
              <a:buSzPts val="2400"/>
              <a:buFont typeface="Helvetica Neue"/>
              <a:buAutoNum type="arabicPeriod"/>
            </a:pPr>
            <a:r>
              <a:rPr b="0" i="0" lang="en-US" sz="2400" u="none" cap="none" strike="noStrike">
                <a:solidFill>
                  <a:schemeClr val="dk1"/>
                </a:solidFill>
                <a:latin typeface="Calibri"/>
                <a:ea typeface="Calibri"/>
                <a:cs typeface="Calibri"/>
                <a:sym typeface="Calibri"/>
              </a:rPr>
              <a:t>Muslims are being asked to obey those in authority. What if they are under non-Muslim rulers?</a:t>
            </a:r>
            <a:endParaRPr b="0" i="0" sz="2400" u="none" cap="none" strike="noStrike">
              <a:solidFill>
                <a:schemeClr val="dk1"/>
              </a:solidFill>
              <a:latin typeface="Calibri"/>
              <a:ea typeface="Calibri"/>
              <a:cs typeface="Calibri"/>
              <a:sym typeface="Calibri"/>
            </a:endParaRPr>
          </a:p>
          <a:p>
            <a:pPr indent="-385763" lvl="0" marL="385763" marR="0" rtl="0" algn="l">
              <a:spcBef>
                <a:spcPts val="450"/>
              </a:spcBef>
              <a:spcAft>
                <a:spcPts val="0"/>
              </a:spcAft>
              <a:buClr>
                <a:schemeClr val="dk1"/>
              </a:buClr>
              <a:buSzPts val="2400"/>
              <a:buFont typeface="Helvetica Neue"/>
              <a:buAutoNum type="arabicPeriod"/>
            </a:pPr>
            <a:r>
              <a:rPr b="0" i="0" lang="en-US" sz="2400" u="none" cap="none" strike="noStrike">
                <a:solidFill>
                  <a:schemeClr val="dk1"/>
                </a:solidFill>
                <a:latin typeface="Calibri"/>
                <a:ea typeface="Calibri"/>
                <a:cs typeface="Calibri"/>
                <a:sym typeface="Calibri"/>
              </a:rPr>
              <a:t>What lessons can be learned by the office holders and Jama’at members from this verse?</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30"/>
          <p:cNvSpPr txBox="1"/>
          <p:nvPr/>
        </p:nvSpPr>
        <p:spPr>
          <a:xfrm>
            <a:off x="3455766" y="417456"/>
            <a:ext cx="2984791"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Commentary</a:t>
            </a:r>
            <a:endParaRPr/>
          </a:p>
        </p:txBody>
      </p:sp>
      <p:sp>
        <p:nvSpPr>
          <p:cNvPr id="151" name="Google Shape;151;p30"/>
          <p:cNvSpPr txBox="1"/>
          <p:nvPr/>
        </p:nvSpPr>
        <p:spPr>
          <a:xfrm>
            <a:off x="88871" y="1410589"/>
            <a:ext cx="8398567" cy="2366280"/>
          </a:xfrm>
          <a:prstGeom prst="rect">
            <a:avLst/>
          </a:prstGeom>
          <a:noFill/>
          <a:ln>
            <a:noFill/>
          </a:ln>
        </p:spPr>
        <p:txBody>
          <a:bodyPr anchorCtr="0" anchor="t" bIns="45700" lIns="45700" spcFirstLastPara="1" rIns="45700" wrap="square" tIns="45700">
            <a:noAutofit/>
          </a:bodyPr>
          <a:lstStyle/>
          <a:p>
            <a:pPr indent="-457200" lvl="0" marL="457200" marR="0" rtl="0" algn="l">
              <a:spcBef>
                <a:spcPts val="0"/>
              </a:spcBef>
              <a:spcAft>
                <a:spcPts val="0"/>
              </a:spcAft>
              <a:buClr>
                <a:schemeClr val="dk1"/>
              </a:buClr>
              <a:buSzPts val="2000"/>
              <a:buFont typeface="Helvetica Neue"/>
              <a:buAutoNum type="arabicPeriod"/>
            </a:pPr>
            <a:r>
              <a:rPr b="0" i="0" lang="en-US" sz="2000" u="none" cap="none" strike="noStrike">
                <a:solidFill>
                  <a:schemeClr val="dk1"/>
                </a:solidFill>
                <a:latin typeface="Jost"/>
                <a:ea typeface="Jost"/>
                <a:cs typeface="Jost"/>
                <a:sym typeface="Jost"/>
              </a:rPr>
              <a:t>The word "obey" which has been repeated before the words "Allah" and "Messenger" has been omitted before the words, ”</a:t>
            </a:r>
            <a:r>
              <a:rPr b="0" i="1" lang="en-US" sz="2000" u="none" cap="none" strike="noStrike">
                <a:solidFill>
                  <a:schemeClr val="dk1"/>
                </a:solidFill>
                <a:latin typeface="Jost"/>
                <a:ea typeface="Jost"/>
                <a:cs typeface="Jost"/>
                <a:sym typeface="Jost"/>
              </a:rPr>
              <a:t>those who are in authority”</a:t>
            </a:r>
            <a:r>
              <a:rPr b="0" i="0" lang="en-US" sz="2000" u="none" cap="none" strike="noStrike">
                <a:solidFill>
                  <a:schemeClr val="dk1"/>
                </a:solidFill>
                <a:latin typeface="Jost"/>
                <a:ea typeface="Jost"/>
                <a:cs typeface="Jost"/>
                <a:sym typeface="Jost"/>
              </a:rPr>
              <a:t>, in order to point out that obedience to the authority properly constituted by Law is in fact obedience to God and His Messenger.</a:t>
            </a:r>
            <a:endParaRPr/>
          </a:p>
          <a:p>
            <a:pPr indent="-457200" lvl="0" marL="457200" marR="0" rtl="0" algn="l">
              <a:spcBef>
                <a:spcPts val="400"/>
              </a:spcBef>
              <a:spcAft>
                <a:spcPts val="0"/>
              </a:spcAft>
              <a:buClr>
                <a:schemeClr val="dk1"/>
              </a:buClr>
              <a:buSzPts val="2000"/>
              <a:buFont typeface="Helvetica Neue"/>
              <a:buAutoNum type="arabicPeriod"/>
            </a:pPr>
            <a:r>
              <a:rPr b="0" i="0" lang="en-US" sz="2000" u="none" cap="none" strike="noStrike">
                <a:solidFill>
                  <a:schemeClr val="dk1"/>
                </a:solidFill>
                <a:latin typeface="Jost"/>
                <a:ea typeface="Jost"/>
                <a:cs typeface="Jost"/>
                <a:sym typeface="Jost"/>
              </a:rPr>
              <a:t>The words, </a:t>
            </a:r>
            <a:r>
              <a:rPr b="0" i="1" lang="en-US" sz="2000" u="none" cap="none" strike="noStrike">
                <a:solidFill>
                  <a:schemeClr val="dk1"/>
                </a:solidFill>
                <a:latin typeface="Jost"/>
                <a:ea typeface="Jost"/>
                <a:cs typeface="Jost"/>
                <a:sym typeface="Jost"/>
              </a:rPr>
              <a:t>those in authority</a:t>
            </a:r>
            <a:r>
              <a:rPr b="0" i="0" lang="en-US" sz="2000" u="none" cap="none" strike="noStrike">
                <a:solidFill>
                  <a:schemeClr val="dk1"/>
                </a:solidFill>
                <a:latin typeface="Jost"/>
                <a:ea typeface="Jost"/>
                <a:cs typeface="Jost"/>
                <a:sym typeface="Jost"/>
              </a:rPr>
              <a:t>, in their wider significance include even such non-Muslims as may happen to be in authority over Muslims. In this case the additional words منکم  would not mean "from among you" but simply "among you", i.e., "over you". The practice of the Holy Prophet </a:t>
            </a:r>
            <a:r>
              <a:rPr b="0" i="0" lang="en-US" sz="1600" u="none" cap="none" strike="noStrike">
                <a:solidFill>
                  <a:schemeClr val="dk1"/>
                </a:solidFill>
                <a:latin typeface="Jost"/>
                <a:ea typeface="Jost"/>
                <a:cs typeface="Jost"/>
                <a:sym typeface="Jost"/>
              </a:rPr>
              <a:t>(peace and blessings of Allah be on him) </a:t>
            </a:r>
            <a:r>
              <a:rPr b="0" i="0" lang="en-US" sz="2000" u="none" cap="none" strike="noStrike">
                <a:solidFill>
                  <a:schemeClr val="dk1"/>
                </a:solidFill>
                <a:latin typeface="Jost"/>
                <a:ea typeface="Jost"/>
                <a:cs typeface="Jost"/>
                <a:sym typeface="Jost"/>
              </a:rPr>
              <a:t>as well as his sayings make it clear that in secular matters Muslims should obey even such of their rulers as are not Muslims.</a:t>
            </a:r>
            <a:endParaRPr/>
          </a:p>
          <a:p>
            <a:pPr indent="-457200" lvl="0" marL="457200" marR="0" rtl="0" algn="l">
              <a:spcBef>
                <a:spcPts val="400"/>
              </a:spcBef>
              <a:spcAft>
                <a:spcPts val="0"/>
              </a:spcAft>
              <a:buClr>
                <a:schemeClr val="dk1"/>
              </a:buClr>
              <a:buSzPts val="2000"/>
              <a:buFont typeface="Helvetica Neue"/>
              <a:buAutoNum type="arabicPeriod"/>
            </a:pPr>
            <a:r>
              <a:rPr b="0" i="0" lang="en-US" sz="2000" u="none" cap="none" strike="noStrike">
                <a:solidFill>
                  <a:schemeClr val="dk1"/>
                </a:solidFill>
                <a:latin typeface="Jost"/>
                <a:ea typeface="Jost"/>
                <a:cs typeface="Jost"/>
                <a:sym typeface="Jost"/>
              </a:rPr>
              <a:t>The office holders are supposed to discharge their duties according to the commandment of Allah the Almighty and the Prophet </a:t>
            </a:r>
            <a:r>
              <a:rPr b="0" i="0" lang="en-US" sz="1600" u="none" cap="none" strike="noStrike">
                <a:solidFill>
                  <a:schemeClr val="dk1"/>
                </a:solidFill>
                <a:latin typeface="Jost"/>
                <a:ea typeface="Jost"/>
                <a:cs typeface="Jost"/>
                <a:sym typeface="Jost"/>
              </a:rPr>
              <a:t>(peace and blessings of Allah be on him)</a:t>
            </a:r>
            <a:r>
              <a:rPr b="0" i="0" lang="en-US" sz="2000" u="none" cap="none" strike="noStrike">
                <a:solidFill>
                  <a:schemeClr val="dk1"/>
                </a:solidFill>
                <a:latin typeface="Jost"/>
                <a:ea typeface="Jost"/>
                <a:cs typeface="Jost"/>
                <a:sym typeface="Jost"/>
              </a:rPr>
              <a:t>. The Jama’at members are supposed to show unity and obedience</a:t>
            </a:r>
            <a:endParaRPr b="0" i="0" sz="2000" u="none" cap="none" strike="noStrike">
              <a:solidFill>
                <a:schemeClr val="dk1"/>
              </a:solidFill>
              <a:latin typeface="Calibri"/>
              <a:ea typeface="Calibri"/>
              <a:cs typeface="Calibri"/>
              <a:sym typeface="Calibri"/>
            </a:endParaRPr>
          </a:p>
        </p:txBody>
      </p:sp>
      <p:sp>
        <p:nvSpPr>
          <p:cNvPr id="152" name="Google Shape;152;p30"/>
          <p:cNvSpPr txBox="1"/>
          <p:nvPr/>
        </p:nvSpPr>
        <p:spPr>
          <a:xfrm>
            <a:off x="6023113" y="5507112"/>
            <a:ext cx="2464325" cy="36932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Five volume commentary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31"/>
          <p:cNvPicPr preferRelativeResize="0"/>
          <p:nvPr/>
        </p:nvPicPr>
        <p:blipFill rotWithShape="1">
          <a:blip r:embed="rId3">
            <a:alphaModFix/>
          </a:blip>
          <a:srcRect b="0" l="0" r="0" t="0"/>
          <a:stretch/>
        </p:blipFill>
        <p:spPr>
          <a:xfrm>
            <a:off x="0" y="-33469"/>
            <a:ext cx="9143999" cy="6858000"/>
          </a:xfrm>
          <a:prstGeom prst="rect">
            <a:avLst/>
          </a:prstGeom>
          <a:noFill/>
          <a:ln>
            <a:noFill/>
          </a:ln>
        </p:spPr>
      </p:pic>
      <p:sp>
        <p:nvSpPr>
          <p:cNvPr id="158" name="Google Shape;158;p31"/>
          <p:cNvSpPr txBox="1"/>
          <p:nvPr/>
        </p:nvSpPr>
        <p:spPr>
          <a:xfrm>
            <a:off x="3446769" y="364296"/>
            <a:ext cx="134363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Hadith</a:t>
            </a:r>
            <a:endParaRPr b="1" i="0" sz="3200" u="none" cap="none" strike="noStrike">
              <a:solidFill>
                <a:srgbClr val="FFFFFF"/>
              </a:solidFill>
              <a:latin typeface="Helvetica Neue"/>
              <a:ea typeface="Helvetica Neue"/>
              <a:cs typeface="Helvetica Neue"/>
              <a:sym typeface="Helvetica Neue"/>
            </a:endParaRPr>
          </a:p>
        </p:txBody>
      </p:sp>
      <p:sp>
        <p:nvSpPr>
          <p:cNvPr id="159" name="Google Shape;159;p31"/>
          <p:cNvSpPr txBox="1"/>
          <p:nvPr/>
        </p:nvSpPr>
        <p:spPr>
          <a:xfrm>
            <a:off x="210856" y="1907546"/>
            <a:ext cx="8615091" cy="3599566"/>
          </a:xfrm>
          <a:prstGeom prst="rect">
            <a:avLst/>
          </a:prstGeom>
          <a:noFill/>
          <a:ln>
            <a:noFill/>
          </a:ln>
        </p:spPr>
        <p:txBody>
          <a:bodyPr anchorCtr="0" anchor="t" bIns="45700" lIns="45700" spcFirstLastPara="1" rIns="45700" wrap="square" tIns="45700">
            <a:normAutofit/>
          </a:bodyPr>
          <a:lstStyle/>
          <a:p>
            <a:pPr indent="0" lvl="0" marL="0" marR="0" rtl="0" algn="l">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160" name="Google Shape;160;p31"/>
          <p:cNvSpPr txBox="1"/>
          <p:nvPr/>
        </p:nvSpPr>
        <p:spPr>
          <a:xfrm>
            <a:off x="728330" y="1261530"/>
            <a:ext cx="76873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rgbClr val="000000"/>
                </a:solidFill>
                <a:latin typeface="Vollkorn"/>
                <a:ea typeface="Vollkorn"/>
                <a:cs typeface="Vollkorn"/>
                <a:sym typeface="Vollkorn"/>
              </a:rPr>
              <a:t>“O Allah, bless Muhammad and prosper him and grant him peace; Thou art Praiseworthy and Glorious”</a:t>
            </a:r>
            <a:endParaRPr i="1" sz="1800">
              <a:solidFill>
                <a:schemeClr val="dk1"/>
              </a:solidFill>
              <a:latin typeface="Calibri"/>
              <a:ea typeface="Calibri"/>
              <a:cs typeface="Calibri"/>
              <a:sym typeface="Calibri"/>
            </a:endParaRPr>
          </a:p>
        </p:txBody>
      </p:sp>
      <p:sp>
        <p:nvSpPr>
          <p:cNvPr id="161" name="Google Shape;161;p31"/>
          <p:cNvSpPr txBox="1"/>
          <p:nvPr/>
        </p:nvSpPr>
        <p:spPr>
          <a:xfrm>
            <a:off x="318053" y="2521059"/>
            <a:ext cx="8507894"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a:ea typeface="Times"/>
                <a:cs typeface="Times"/>
                <a:sym typeface="Times"/>
              </a:rPr>
              <a:t>"The height of excellence is that you should strengthen the ties of relationship with the one who severs them and be generous to the one who is miserly to you and be forgiving to the one who abuses you." </a:t>
            </a:r>
            <a:r>
              <a:rPr lang="en-US" sz="1800">
                <a:solidFill>
                  <a:schemeClr val="dk1"/>
                </a:solidFill>
                <a:latin typeface="Times"/>
                <a:ea typeface="Times"/>
                <a:cs typeface="Times"/>
                <a:sym typeface="Times"/>
              </a:rPr>
              <a:t>(Musnad Ahmad)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ew_Template5">
  <a:themeElements>
    <a:clrScheme name="New_Template5">
      <a:dk1>
        <a:srgbClr val="5E524C"/>
      </a:dk1>
      <a:lt1>
        <a:srgbClr val="12455E"/>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