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embeddedFontLst>
    <p:embeddedFont>
      <p:font typeface="Vollkorn"/>
      <p:regular r:id="rId33"/>
      <p:bold r:id="rId34"/>
      <p:italic r:id="rId35"/>
      <p:boldItalic r:id="rId36"/>
    </p:embeddedFont>
    <p:embeddedFont>
      <p:font typeface="Jost"/>
      <p:regular r:id="rId37"/>
      <p:bold r:id="rId38"/>
      <p:italic r:id="rId39"/>
      <p:boldItalic r:id="rId40"/>
    </p:embeddedFont>
    <p:embeddedFont>
      <p:font typeface="Helvetica Neue"/>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Jost-boldItalic.fntdata"/><Relationship Id="rId20" Type="http://schemas.openxmlformats.org/officeDocument/2006/relationships/slide" Target="slides/slide15.xml"/><Relationship Id="rId42" Type="http://schemas.openxmlformats.org/officeDocument/2006/relationships/font" Target="fonts/HelveticaNeue-bold.fntdata"/><Relationship Id="rId41" Type="http://schemas.openxmlformats.org/officeDocument/2006/relationships/font" Target="fonts/HelveticaNeue-regular.fntdata"/><Relationship Id="rId22" Type="http://schemas.openxmlformats.org/officeDocument/2006/relationships/slide" Target="slides/slide17.xml"/><Relationship Id="rId44" Type="http://schemas.openxmlformats.org/officeDocument/2006/relationships/font" Target="fonts/HelveticaNeue-boldItalic.fntdata"/><Relationship Id="rId21" Type="http://schemas.openxmlformats.org/officeDocument/2006/relationships/slide" Target="slides/slide16.xml"/><Relationship Id="rId43" Type="http://schemas.openxmlformats.org/officeDocument/2006/relationships/font" Target="fonts/HelveticaNeue-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Vollkorn-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Vollkorn-italic.fntdata"/><Relationship Id="rId12" Type="http://schemas.openxmlformats.org/officeDocument/2006/relationships/slide" Target="slides/slide7.xml"/><Relationship Id="rId34" Type="http://schemas.openxmlformats.org/officeDocument/2006/relationships/font" Target="fonts/Vollkorn-bold.fntdata"/><Relationship Id="rId15" Type="http://schemas.openxmlformats.org/officeDocument/2006/relationships/slide" Target="slides/slide10.xml"/><Relationship Id="rId37" Type="http://schemas.openxmlformats.org/officeDocument/2006/relationships/font" Target="fonts/Jost-regular.fntdata"/><Relationship Id="rId14" Type="http://schemas.openxmlformats.org/officeDocument/2006/relationships/slide" Target="slides/slide9.xml"/><Relationship Id="rId36" Type="http://schemas.openxmlformats.org/officeDocument/2006/relationships/font" Target="fonts/Vollkorn-boldItalic.fntdata"/><Relationship Id="rId17" Type="http://schemas.openxmlformats.org/officeDocument/2006/relationships/slide" Target="slides/slide12.xml"/><Relationship Id="rId39" Type="http://schemas.openxmlformats.org/officeDocument/2006/relationships/font" Target="fonts/Jost-italic.fntdata"/><Relationship Id="rId16" Type="http://schemas.openxmlformats.org/officeDocument/2006/relationships/slide" Target="slides/slide11.xml"/><Relationship Id="rId38" Type="http://schemas.openxmlformats.org/officeDocument/2006/relationships/font" Target="fonts/Jos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fa9b0673f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1fa9b0673f9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2" name="Google Shape;12;p2"/>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52" name="Shape 52"/>
        <p:cNvGrpSpPr/>
        <p:nvPr/>
      </p:nvGrpSpPr>
      <p:grpSpPr>
        <a:xfrm>
          <a:off x="0" y="0"/>
          <a:ext cx="0" cy="0"/>
          <a:chOff x="0" y="0"/>
          <a:chExt cx="0" cy="0"/>
        </a:xfrm>
      </p:grpSpPr>
      <p:sp>
        <p:nvSpPr>
          <p:cNvPr id="53" name="Google Shape;53;p12"/>
          <p:cNvSpPr/>
          <p:nvPr>
            <p:ph idx="2" type="pic"/>
          </p:nvPr>
        </p:nvSpPr>
        <p:spPr>
          <a:xfrm>
            <a:off x="4995863" y="1092200"/>
            <a:ext cx="4319852" cy="5378061"/>
          </a:xfrm>
          <a:prstGeom prst="rect">
            <a:avLst/>
          </a:prstGeom>
          <a:noFill/>
          <a:ln>
            <a:noFill/>
          </a:ln>
          <a:effectLst>
            <a:outerShdw blurRad="254000" rotWithShape="0" dir="5400000" dist="127000">
              <a:srgbClr val="000000">
                <a:alpha val="69803"/>
              </a:srgbClr>
            </a:outerShdw>
          </a:effectLst>
        </p:spPr>
      </p:sp>
      <p:sp>
        <p:nvSpPr>
          <p:cNvPr id="54" name="Google Shape;54;p12"/>
          <p:cNvSpPr txBox="1"/>
          <p:nvPr>
            <p:ph type="title"/>
          </p:nvPr>
        </p:nvSpPr>
        <p:spPr>
          <a:xfrm>
            <a:off x="538162" y="501650"/>
            <a:ext cx="8072438" cy="11049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55" name="Google Shape;55;p12"/>
          <p:cNvSpPr txBox="1"/>
          <p:nvPr>
            <p:ph idx="1" type="body"/>
          </p:nvPr>
        </p:nvSpPr>
        <p:spPr>
          <a:xfrm>
            <a:off x="533400" y="1651000"/>
            <a:ext cx="3790950" cy="4699000"/>
          </a:xfrm>
          <a:prstGeom prst="rect">
            <a:avLst/>
          </a:prstGeom>
          <a:noFill/>
          <a:ln>
            <a:noFill/>
          </a:ln>
        </p:spPr>
        <p:txBody>
          <a:bodyPr anchorCtr="0" anchor="ctr" bIns="50800" lIns="50800" spcFirstLastPara="1" rIns="50800" wrap="square" tIns="50800">
            <a:normAutofit/>
          </a:bodyPr>
          <a:lstStyle>
            <a:lvl1pPr indent="-296465" lvl="0" marL="457200" algn="l">
              <a:lnSpc>
                <a:spcPct val="100000"/>
              </a:lnSpc>
              <a:spcBef>
                <a:spcPts val="1688"/>
              </a:spcBef>
              <a:spcAft>
                <a:spcPts val="0"/>
              </a:spcAft>
              <a:buClr>
                <a:srgbClr val="EBEBEB"/>
              </a:buClr>
              <a:buSzPts val="1069"/>
              <a:buFont typeface="Helvetica Neue"/>
              <a:buChar char="•"/>
              <a:defRPr sz="1425">
                <a:latin typeface="Helvetica Neue"/>
                <a:ea typeface="Helvetica Neue"/>
                <a:cs typeface="Helvetica Neue"/>
                <a:sym typeface="Helvetica Neue"/>
              </a:defRPr>
            </a:lvl1pPr>
            <a:lvl2pPr indent="-296465" lvl="1" marL="914400" algn="l">
              <a:lnSpc>
                <a:spcPct val="100000"/>
              </a:lnSpc>
              <a:spcBef>
                <a:spcPts val="1688"/>
              </a:spcBef>
              <a:spcAft>
                <a:spcPts val="0"/>
              </a:spcAft>
              <a:buClr>
                <a:srgbClr val="EBEBEB"/>
              </a:buClr>
              <a:buSzPts val="1069"/>
              <a:buFont typeface="Helvetica Neue"/>
              <a:buChar char="•"/>
              <a:defRPr sz="1425">
                <a:latin typeface="Helvetica Neue"/>
                <a:ea typeface="Helvetica Neue"/>
                <a:cs typeface="Helvetica Neue"/>
                <a:sym typeface="Helvetica Neue"/>
              </a:defRPr>
            </a:lvl2pPr>
            <a:lvl3pPr indent="-296465" lvl="2" marL="1371600" algn="l">
              <a:lnSpc>
                <a:spcPct val="100000"/>
              </a:lnSpc>
              <a:spcBef>
                <a:spcPts val="1688"/>
              </a:spcBef>
              <a:spcAft>
                <a:spcPts val="0"/>
              </a:spcAft>
              <a:buClr>
                <a:srgbClr val="EBEBEB"/>
              </a:buClr>
              <a:buSzPts val="1069"/>
              <a:buFont typeface="Helvetica Neue"/>
              <a:buChar char="•"/>
              <a:defRPr sz="1425">
                <a:latin typeface="Helvetica Neue"/>
                <a:ea typeface="Helvetica Neue"/>
                <a:cs typeface="Helvetica Neue"/>
                <a:sym typeface="Helvetica Neue"/>
              </a:defRPr>
            </a:lvl3pPr>
            <a:lvl4pPr indent="-296465" lvl="3" marL="1828800" algn="l">
              <a:lnSpc>
                <a:spcPct val="100000"/>
              </a:lnSpc>
              <a:spcBef>
                <a:spcPts val="1688"/>
              </a:spcBef>
              <a:spcAft>
                <a:spcPts val="0"/>
              </a:spcAft>
              <a:buClr>
                <a:srgbClr val="EBEBEB"/>
              </a:buClr>
              <a:buSzPts val="1069"/>
              <a:buFont typeface="Helvetica Neue"/>
              <a:buChar char="•"/>
              <a:defRPr sz="1425">
                <a:latin typeface="Helvetica Neue"/>
                <a:ea typeface="Helvetica Neue"/>
                <a:cs typeface="Helvetica Neue"/>
                <a:sym typeface="Helvetica Neue"/>
              </a:defRPr>
            </a:lvl4pPr>
            <a:lvl5pPr indent="-296465" lvl="4" marL="2286000" algn="l">
              <a:lnSpc>
                <a:spcPct val="100000"/>
              </a:lnSpc>
              <a:spcBef>
                <a:spcPts val="1688"/>
              </a:spcBef>
              <a:spcAft>
                <a:spcPts val="0"/>
              </a:spcAft>
              <a:buClr>
                <a:srgbClr val="EBEBEB"/>
              </a:buClr>
              <a:buSzPts val="1069"/>
              <a:buFont typeface="Helvetica Neue"/>
              <a:buChar char="•"/>
              <a:defRPr sz="1425">
                <a:latin typeface="Helvetica Neue"/>
                <a:ea typeface="Helvetica Neue"/>
                <a:cs typeface="Helvetica Neue"/>
                <a:sym typeface="Helvetica Neue"/>
              </a:defRPr>
            </a:lvl5pPr>
            <a:lvl6pPr indent="-314325" lvl="5" marL="2743200" algn="l">
              <a:lnSpc>
                <a:spcPct val="100000"/>
              </a:lnSpc>
              <a:spcBef>
                <a:spcPts val="2213"/>
              </a:spcBef>
              <a:spcAft>
                <a:spcPts val="0"/>
              </a:spcAft>
              <a:buClr>
                <a:srgbClr val="EBEBEB"/>
              </a:buClr>
              <a:buSzPts val="1350"/>
              <a:buChar char="•"/>
              <a:defRPr/>
            </a:lvl6pPr>
            <a:lvl7pPr indent="-314325" lvl="6" marL="3200400" algn="l">
              <a:lnSpc>
                <a:spcPct val="100000"/>
              </a:lnSpc>
              <a:spcBef>
                <a:spcPts val="2213"/>
              </a:spcBef>
              <a:spcAft>
                <a:spcPts val="0"/>
              </a:spcAft>
              <a:buClr>
                <a:srgbClr val="EBEBEB"/>
              </a:buClr>
              <a:buSzPts val="1350"/>
              <a:buChar char="•"/>
              <a:defRPr/>
            </a:lvl7pPr>
            <a:lvl8pPr indent="-314325" lvl="7" marL="3657600" algn="l">
              <a:lnSpc>
                <a:spcPct val="100000"/>
              </a:lnSpc>
              <a:spcBef>
                <a:spcPts val="2213"/>
              </a:spcBef>
              <a:spcAft>
                <a:spcPts val="0"/>
              </a:spcAft>
              <a:buClr>
                <a:srgbClr val="EBEBEB"/>
              </a:buClr>
              <a:buSzPts val="1350"/>
              <a:buChar char="•"/>
              <a:defRPr/>
            </a:lvl8pPr>
            <a:lvl9pPr indent="-314325" lvl="8" marL="4114800" algn="l">
              <a:lnSpc>
                <a:spcPct val="100000"/>
              </a:lnSpc>
              <a:spcBef>
                <a:spcPts val="2213"/>
              </a:spcBef>
              <a:spcAft>
                <a:spcPts val="0"/>
              </a:spcAft>
              <a:buClr>
                <a:srgbClr val="EBEBEB"/>
              </a:buClr>
              <a:buSzPts val="1350"/>
              <a:buChar char="•"/>
              <a:defRPr/>
            </a:lvl9pPr>
          </a:lstStyle>
          <a:p/>
        </p:txBody>
      </p:sp>
      <p:sp>
        <p:nvSpPr>
          <p:cNvPr id="56" name="Google Shape;56;p12"/>
          <p:cNvSpPr txBox="1"/>
          <p:nvPr>
            <p:ph idx="12" type="sldNum"/>
          </p:nvPr>
        </p:nvSpPr>
        <p:spPr>
          <a:xfrm>
            <a:off x="4483220" y="6518380"/>
            <a:ext cx="227626"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7" name="Shape 57"/>
        <p:cNvGrpSpPr/>
        <p:nvPr/>
      </p:nvGrpSpPr>
      <p:grpSpPr>
        <a:xfrm>
          <a:off x="0" y="0"/>
          <a:ext cx="0" cy="0"/>
          <a:chOff x="0" y="0"/>
          <a:chExt cx="0" cy="0"/>
        </a:xfrm>
      </p:grpSpPr>
      <p:sp>
        <p:nvSpPr>
          <p:cNvPr id="58" name="Google Shape;58;p13"/>
          <p:cNvSpPr txBox="1"/>
          <p:nvPr>
            <p:ph type="title"/>
          </p:nvPr>
        </p:nvSpPr>
        <p:spPr>
          <a:xfrm>
            <a:off x="538162" y="1727200"/>
            <a:ext cx="8072438" cy="178435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59" name="Google Shape;59;p13"/>
          <p:cNvSpPr txBox="1"/>
          <p:nvPr>
            <p:ph idx="1" type="body"/>
          </p:nvPr>
        </p:nvSpPr>
        <p:spPr>
          <a:xfrm>
            <a:off x="538162" y="3632200"/>
            <a:ext cx="8072438" cy="61595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2pPr>
            <a:lvl3pPr indent="-228600" lvl="2" marL="13716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3pPr>
            <a:lvl4pPr indent="-228600" lvl="3" marL="18288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4pPr>
            <a:lvl5pPr indent="-228600" lvl="4" marL="22860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5pPr>
            <a:lvl6pPr indent="-314325" lvl="5" marL="2743200" algn="l">
              <a:lnSpc>
                <a:spcPct val="100000"/>
              </a:lnSpc>
              <a:spcBef>
                <a:spcPts val="2213"/>
              </a:spcBef>
              <a:spcAft>
                <a:spcPts val="0"/>
              </a:spcAft>
              <a:buClr>
                <a:srgbClr val="EBEBEB"/>
              </a:buClr>
              <a:buSzPts val="1350"/>
              <a:buChar char="•"/>
              <a:defRPr/>
            </a:lvl6pPr>
            <a:lvl7pPr indent="-314325" lvl="6" marL="3200400" algn="l">
              <a:lnSpc>
                <a:spcPct val="100000"/>
              </a:lnSpc>
              <a:spcBef>
                <a:spcPts val="2213"/>
              </a:spcBef>
              <a:spcAft>
                <a:spcPts val="0"/>
              </a:spcAft>
              <a:buClr>
                <a:srgbClr val="EBEBEB"/>
              </a:buClr>
              <a:buSzPts val="1350"/>
              <a:buChar char="•"/>
              <a:defRPr/>
            </a:lvl7pPr>
            <a:lvl8pPr indent="-314325" lvl="7" marL="3657600" algn="l">
              <a:lnSpc>
                <a:spcPct val="100000"/>
              </a:lnSpc>
              <a:spcBef>
                <a:spcPts val="2213"/>
              </a:spcBef>
              <a:spcAft>
                <a:spcPts val="0"/>
              </a:spcAft>
              <a:buClr>
                <a:srgbClr val="EBEBEB"/>
              </a:buClr>
              <a:buSzPts val="1350"/>
              <a:buChar char="•"/>
              <a:defRPr/>
            </a:lvl8pPr>
            <a:lvl9pPr indent="-314325" lvl="8" marL="4114800" algn="l">
              <a:lnSpc>
                <a:spcPct val="100000"/>
              </a:lnSpc>
              <a:spcBef>
                <a:spcPts val="2213"/>
              </a:spcBef>
              <a:spcAft>
                <a:spcPts val="0"/>
              </a:spcAft>
              <a:buClr>
                <a:srgbClr val="EBEBEB"/>
              </a:buClr>
              <a:buSzPts val="1350"/>
              <a:buChar char="•"/>
              <a:defRPr/>
            </a:lvl9pPr>
          </a:lstStyle>
          <a:p/>
        </p:txBody>
      </p:sp>
      <p:sp>
        <p:nvSpPr>
          <p:cNvPr id="60" name="Google Shape;60;p13"/>
          <p:cNvSpPr txBox="1"/>
          <p:nvPr>
            <p:ph idx="12" type="sldNum"/>
          </p:nvPr>
        </p:nvSpPr>
        <p:spPr>
          <a:xfrm>
            <a:off x="4483220" y="6505277"/>
            <a:ext cx="227626"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61" name="Shape 61"/>
        <p:cNvGrpSpPr/>
        <p:nvPr/>
      </p:nvGrpSpPr>
      <p:grpSpPr>
        <a:xfrm>
          <a:off x="0" y="0"/>
          <a:ext cx="0" cy="0"/>
          <a:chOff x="0" y="0"/>
          <a:chExt cx="0" cy="0"/>
        </a:xfrm>
      </p:grpSpPr>
      <p:sp>
        <p:nvSpPr>
          <p:cNvPr id="62" name="Google Shape;62;p14"/>
          <p:cNvSpPr txBox="1"/>
          <p:nvPr>
            <p:ph type="title"/>
          </p:nvPr>
        </p:nvSpPr>
        <p:spPr>
          <a:xfrm>
            <a:off x="533400" y="2470150"/>
            <a:ext cx="8072438" cy="191135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63" name="Google Shape;63;p14"/>
          <p:cNvSpPr txBox="1"/>
          <p:nvPr>
            <p:ph idx="12" type="sldNum"/>
          </p:nvPr>
        </p:nvSpPr>
        <p:spPr>
          <a:xfrm>
            <a:off x="4483220" y="6505277"/>
            <a:ext cx="227626"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64" name="Shape 64"/>
        <p:cNvGrpSpPr/>
        <p:nvPr/>
      </p:nvGrpSpPr>
      <p:grpSpPr>
        <a:xfrm>
          <a:off x="0" y="0"/>
          <a:ext cx="0" cy="0"/>
          <a:chOff x="0" y="0"/>
          <a:chExt cx="0" cy="0"/>
        </a:xfrm>
      </p:grpSpPr>
      <p:sp>
        <p:nvSpPr>
          <p:cNvPr id="65" name="Google Shape;65;p15"/>
          <p:cNvSpPr/>
          <p:nvPr>
            <p:ph idx="2" type="pic"/>
          </p:nvPr>
        </p:nvSpPr>
        <p:spPr>
          <a:xfrm>
            <a:off x="5024438" y="298450"/>
            <a:ext cx="4886325" cy="6083300"/>
          </a:xfrm>
          <a:prstGeom prst="rect">
            <a:avLst/>
          </a:prstGeom>
          <a:noFill/>
          <a:ln>
            <a:noFill/>
          </a:ln>
          <a:effectLst>
            <a:outerShdw blurRad="254000" rotWithShape="0" dir="5400000" dist="127000">
              <a:srgbClr val="000000">
                <a:alpha val="69803"/>
              </a:srgbClr>
            </a:outerShdw>
          </a:effectLst>
        </p:spPr>
      </p:sp>
      <p:sp>
        <p:nvSpPr>
          <p:cNvPr id="66" name="Google Shape;66;p15"/>
          <p:cNvSpPr txBox="1"/>
          <p:nvPr>
            <p:ph type="title"/>
          </p:nvPr>
        </p:nvSpPr>
        <p:spPr>
          <a:xfrm>
            <a:off x="538163" y="292100"/>
            <a:ext cx="4038600" cy="323215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FFFFFF"/>
              </a:buClr>
              <a:buSzPts val="2700"/>
              <a:buFont typeface="Helvetica Neue"/>
              <a:buNone/>
              <a:defRPr sz="2700"/>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67" name="Google Shape;67;p15"/>
          <p:cNvSpPr txBox="1"/>
          <p:nvPr>
            <p:ph idx="1" type="body"/>
          </p:nvPr>
        </p:nvSpPr>
        <p:spPr>
          <a:xfrm>
            <a:off x="538163" y="3689350"/>
            <a:ext cx="4038600" cy="26797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2pPr>
            <a:lvl3pPr indent="-228600" lvl="2" marL="13716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3pPr>
            <a:lvl4pPr indent="-228600" lvl="3" marL="18288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4pPr>
            <a:lvl5pPr indent="-228600" lvl="4" marL="22860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5pPr>
            <a:lvl6pPr indent="-314325" lvl="5" marL="2743200" algn="l">
              <a:lnSpc>
                <a:spcPct val="100000"/>
              </a:lnSpc>
              <a:spcBef>
                <a:spcPts val="2213"/>
              </a:spcBef>
              <a:spcAft>
                <a:spcPts val="0"/>
              </a:spcAft>
              <a:buClr>
                <a:srgbClr val="EBEBEB"/>
              </a:buClr>
              <a:buSzPts val="1350"/>
              <a:buChar char="•"/>
              <a:defRPr/>
            </a:lvl6pPr>
            <a:lvl7pPr indent="-314325" lvl="6" marL="3200400" algn="l">
              <a:lnSpc>
                <a:spcPct val="100000"/>
              </a:lnSpc>
              <a:spcBef>
                <a:spcPts val="2213"/>
              </a:spcBef>
              <a:spcAft>
                <a:spcPts val="0"/>
              </a:spcAft>
              <a:buClr>
                <a:srgbClr val="EBEBEB"/>
              </a:buClr>
              <a:buSzPts val="1350"/>
              <a:buChar char="•"/>
              <a:defRPr/>
            </a:lvl7pPr>
            <a:lvl8pPr indent="-314325" lvl="7" marL="3657600" algn="l">
              <a:lnSpc>
                <a:spcPct val="100000"/>
              </a:lnSpc>
              <a:spcBef>
                <a:spcPts val="2213"/>
              </a:spcBef>
              <a:spcAft>
                <a:spcPts val="0"/>
              </a:spcAft>
              <a:buClr>
                <a:srgbClr val="EBEBEB"/>
              </a:buClr>
              <a:buSzPts val="1350"/>
              <a:buChar char="•"/>
              <a:defRPr/>
            </a:lvl8pPr>
            <a:lvl9pPr indent="-314325" lvl="8" marL="4114800" algn="l">
              <a:lnSpc>
                <a:spcPct val="100000"/>
              </a:lnSpc>
              <a:spcBef>
                <a:spcPts val="2213"/>
              </a:spcBef>
              <a:spcAft>
                <a:spcPts val="0"/>
              </a:spcAft>
              <a:buClr>
                <a:srgbClr val="EBEBEB"/>
              </a:buClr>
              <a:buSzPts val="1350"/>
              <a:buChar char="•"/>
              <a:defRPr/>
            </a:lvl9pPr>
          </a:lstStyle>
          <a:p/>
        </p:txBody>
      </p:sp>
      <p:sp>
        <p:nvSpPr>
          <p:cNvPr id="68" name="Google Shape;68;p15"/>
          <p:cNvSpPr txBox="1"/>
          <p:nvPr>
            <p:ph idx="12" type="sldNum"/>
          </p:nvPr>
        </p:nvSpPr>
        <p:spPr>
          <a:xfrm>
            <a:off x="4483220" y="6505277"/>
            <a:ext cx="227626"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69" name="Shape 69"/>
        <p:cNvGrpSpPr/>
        <p:nvPr/>
      </p:nvGrpSpPr>
      <p:grpSpPr>
        <a:xfrm>
          <a:off x="0" y="0"/>
          <a:ext cx="0" cy="0"/>
          <a:chOff x="0" y="0"/>
          <a:chExt cx="0" cy="0"/>
        </a:xfrm>
      </p:grpSpPr>
      <p:sp>
        <p:nvSpPr>
          <p:cNvPr id="70" name="Google Shape;70;p16"/>
          <p:cNvSpPr txBox="1"/>
          <p:nvPr>
            <p:ph type="title"/>
          </p:nvPr>
        </p:nvSpPr>
        <p:spPr>
          <a:xfrm>
            <a:off x="538162" y="165100"/>
            <a:ext cx="8072438" cy="178435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71" name="Google Shape;71;p16"/>
          <p:cNvSpPr txBox="1"/>
          <p:nvPr>
            <p:ph idx="12" type="sldNum"/>
          </p:nvPr>
        </p:nvSpPr>
        <p:spPr>
          <a:xfrm>
            <a:off x="4483220" y="6518380"/>
            <a:ext cx="227626"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2" name="Shape 72"/>
        <p:cNvGrpSpPr/>
        <p:nvPr/>
      </p:nvGrpSpPr>
      <p:grpSpPr>
        <a:xfrm>
          <a:off x="0" y="0"/>
          <a:ext cx="0" cy="0"/>
          <a:chOff x="0" y="0"/>
          <a:chExt cx="0" cy="0"/>
        </a:xfrm>
      </p:grpSpPr>
      <p:sp>
        <p:nvSpPr>
          <p:cNvPr id="73" name="Google Shape;73;p17"/>
          <p:cNvSpPr txBox="1"/>
          <p:nvPr>
            <p:ph type="title"/>
          </p:nvPr>
        </p:nvSpPr>
        <p:spPr>
          <a:xfrm>
            <a:off x="538162" y="165100"/>
            <a:ext cx="8072438" cy="178435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74" name="Google Shape;74;p17"/>
          <p:cNvSpPr txBox="1"/>
          <p:nvPr>
            <p:ph idx="1" type="body"/>
          </p:nvPr>
        </p:nvSpPr>
        <p:spPr>
          <a:xfrm>
            <a:off x="538162" y="1949450"/>
            <a:ext cx="8072438" cy="4025900"/>
          </a:xfrm>
          <a:prstGeom prst="rect">
            <a:avLst/>
          </a:prstGeom>
          <a:noFill/>
          <a:ln>
            <a:noFill/>
          </a:ln>
        </p:spPr>
        <p:txBody>
          <a:bodyPr anchorCtr="0" anchor="ctr" bIns="50800" lIns="50800" spcFirstLastPara="1" rIns="50800" wrap="square" tIns="50800">
            <a:normAutofit/>
          </a:bodyPr>
          <a:lstStyle>
            <a:lvl1pPr indent="-314325" lvl="0" marL="457200" algn="l">
              <a:lnSpc>
                <a:spcPct val="100000"/>
              </a:lnSpc>
              <a:spcBef>
                <a:spcPts val="2213"/>
              </a:spcBef>
              <a:spcAft>
                <a:spcPts val="0"/>
              </a:spcAft>
              <a:buClr>
                <a:srgbClr val="EBEBEB"/>
              </a:buClr>
              <a:buSzPts val="1350"/>
              <a:buChar char="•"/>
              <a:defRPr/>
            </a:lvl1pPr>
            <a:lvl2pPr indent="-314325" lvl="1" marL="914400" algn="l">
              <a:lnSpc>
                <a:spcPct val="100000"/>
              </a:lnSpc>
              <a:spcBef>
                <a:spcPts val="2213"/>
              </a:spcBef>
              <a:spcAft>
                <a:spcPts val="0"/>
              </a:spcAft>
              <a:buClr>
                <a:srgbClr val="EBEBEB"/>
              </a:buClr>
              <a:buSzPts val="1350"/>
              <a:buChar char="•"/>
              <a:defRPr/>
            </a:lvl2pPr>
            <a:lvl3pPr indent="-314325" lvl="2" marL="1371600" algn="l">
              <a:lnSpc>
                <a:spcPct val="100000"/>
              </a:lnSpc>
              <a:spcBef>
                <a:spcPts val="2213"/>
              </a:spcBef>
              <a:spcAft>
                <a:spcPts val="0"/>
              </a:spcAft>
              <a:buClr>
                <a:srgbClr val="EBEBEB"/>
              </a:buClr>
              <a:buSzPts val="1350"/>
              <a:buChar char="•"/>
              <a:defRPr/>
            </a:lvl3pPr>
            <a:lvl4pPr indent="-314325" lvl="3" marL="1828800" algn="l">
              <a:lnSpc>
                <a:spcPct val="100000"/>
              </a:lnSpc>
              <a:spcBef>
                <a:spcPts val="2213"/>
              </a:spcBef>
              <a:spcAft>
                <a:spcPts val="0"/>
              </a:spcAft>
              <a:buClr>
                <a:srgbClr val="EBEBEB"/>
              </a:buClr>
              <a:buSzPts val="1350"/>
              <a:buChar char="•"/>
              <a:defRPr/>
            </a:lvl4pPr>
            <a:lvl5pPr indent="-314325" lvl="4" marL="2286000" algn="l">
              <a:lnSpc>
                <a:spcPct val="100000"/>
              </a:lnSpc>
              <a:spcBef>
                <a:spcPts val="2213"/>
              </a:spcBef>
              <a:spcAft>
                <a:spcPts val="0"/>
              </a:spcAft>
              <a:buClr>
                <a:srgbClr val="EBEBEB"/>
              </a:buClr>
              <a:buSzPts val="1350"/>
              <a:buChar char="•"/>
              <a:defRPr/>
            </a:lvl5pPr>
            <a:lvl6pPr indent="-314325" lvl="5" marL="2743200" algn="l">
              <a:lnSpc>
                <a:spcPct val="100000"/>
              </a:lnSpc>
              <a:spcBef>
                <a:spcPts val="2213"/>
              </a:spcBef>
              <a:spcAft>
                <a:spcPts val="0"/>
              </a:spcAft>
              <a:buClr>
                <a:srgbClr val="EBEBEB"/>
              </a:buClr>
              <a:buSzPts val="1350"/>
              <a:buChar char="•"/>
              <a:defRPr/>
            </a:lvl6pPr>
            <a:lvl7pPr indent="-314325" lvl="6" marL="3200400" algn="l">
              <a:lnSpc>
                <a:spcPct val="100000"/>
              </a:lnSpc>
              <a:spcBef>
                <a:spcPts val="2213"/>
              </a:spcBef>
              <a:spcAft>
                <a:spcPts val="0"/>
              </a:spcAft>
              <a:buClr>
                <a:srgbClr val="EBEBEB"/>
              </a:buClr>
              <a:buSzPts val="1350"/>
              <a:buChar char="•"/>
              <a:defRPr/>
            </a:lvl7pPr>
            <a:lvl8pPr indent="-314325" lvl="7" marL="3657600" algn="l">
              <a:lnSpc>
                <a:spcPct val="100000"/>
              </a:lnSpc>
              <a:spcBef>
                <a:spcPts val="2213"/>
              </a:spcBef>
              <a:spcAft>
                <a:spcPts val="0"/>
              </a:spcAft>
              <a:buClr>
                <a:srgbClr val="EBEBEB"/>
              </a:buClr>
              <a:buSzPts val="1350"/>
              <a:buChar char="•"/>
              <a:defRPr/>
            </a:lvl8pPr>
            <a:lvl9pPr indent="-314325" lvl="8" marL="4114800" algn="l">
              <a:lnSpc>
                <a:spcPct val="100000"/>
              </a:lnSpc>
              <a:spcBef>
                <a:spcPts val="2213"/>
              </a:spcBef>
              <a:spcAft>
                <a:spcPts val="0"/>
              </a:spcAft>
              <a:buClr>
                <a:srgbClr val="EBEBEB"/>
              </a:buClr>
              <a:buSzPts val="1350"/>
              <a:buChar char="•"/>
              <a:defRPr/>
            </a:lvl9pPr>
          </a:lstStyle>
          <a:p/>
        </p:txBody>
      </p:sp>
      <p:sp>
        <p:nvSpPr>
          <p:cNvPr id="75" name="Google Shape;75;p17"/>
          <p:cNvSpPr txBox="1"/>
          <p:nvPr>
            <p:ph idx="12" type="sldNum"/>
          </p:nvPr>
        </p:nvSpPr>
        <p:spPr>
          <a:xfrm>
            <a:off x="4483220" y="6518380"/>
            <a:ext cx="227626"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76" name="Shape 76"/>
        <p:cNvGrpSpPr/>
        <p:nvPr/>
      </p:nvGrpSpPr>
      <p:grpSpPr>
        <a:xfrm>
          <a:off x="0" y="0"/>
          <a:ext cx="0" cy="0"/>
          <a:chOff x="0" y="0"/>
          <a:chExt cx="0" cy="0"/>
        </a:xfrm>
      </p:grpSpPr>
      <p:sp>
        <p:nvSpPr>
          <p:cNvPr id="77" name="Google Shape;77;p18"/>
          <p:cNvSpPr txBox="1"/>
          <p:nvPr>
            <p:ph idx="1" type="body"/>
          </p:nvPr>
        </p:nvSpPr>
        <p:spPr>
          <a:xfrm>
            <a:off x="538162" y="787400"/>
            <a:ext cx="8072438" cy="5283200"/>
          </a:xfrm>
          <a:prstGeom prst="rect">
            <a:avLst/>
          </a:prstGeom>
          <a:noFill/>
          <a:ln>
            <a:noFill/>
          </a:ln>
        </p:spPr>
        <p:txBody>
          <a:bodyPr anchorCtr="0" anchor="ctr" bIns="50800" lIns="50800" spcFirstLastPara="1" rIns="50800" wrap="square" tIns="50800">
            <a:normAutofit/>
          </a:bodyPr>
          <a:lstStyle>
            <a:lvl1pPr indent="-314325" lvl="0" marL="457200" algn="l">
              <a:lnSpc>
                <a:spcPct val="100000"/>
              </a:lnSpc>
              <a:spcBef>
                <a:spcPts val="2213"/>
              </a:spcBef>
              <a:spcAft>
                <a:spcPts val="0"/>
              </a:spcAft>
              <a:buClr>
                <a:srgbClr val="EBEBEB"/>
              </a:buClr>
              <a:buSzPts val="1350"/>
              <a:buChar char="•"/>
              <a:defRPr/>
            </a:lvl1pPr>
            <a:lvl2pPr indent="-314325" lvl="1" marL="914400" algn="l">
              <a:lnSpc>
                <a:spcPct val="100000"/>
              </a:lnSpc>
              <a:spcBef>
                <a:spcPts val="2213"/>
              </a:spcBef>
              <a:spcAft>
                <a:spcPts val="0"/>
              </a:spcAft>
              <a:buClr>
                <a:srgbClr val="EBEBEB"/>
              </a:buClr>
              <a:buSzPts val="1350"/>
              <a:buChar char="•"/>
              <a:defRPr/>
            </a:lvl2pPr>
            <a:lvl3pPr indent="-314325" lvl="2" marL="1371600" algn="l">
              <a:lnSpc>
                <a:spcPct val="100000"/>
              </a:lnSpc>
              <a:spcBef>
                <a:spcPts val="2213"/>
              </a:spcBef>
              <a:spcAft>
                <a:spcPts val="0"/>
              </a:spcAft>
              <a:buClr>
                <a:srgbClr val="EBEBEB"/>
              </a:buClr>
              <a:buSzPts val="1350"/>
              <a:buChar char="•"/>
              <a:defRPr/>
            </a:lvl3pPr>
            <a:lvl4pPr indent="-314325" lvl="3" marL="1828800" algn="l">
              <a:lnSpc>
                <a:spcPct val="100000"/>
              </a:lnSpc>
              <a:spcBef>
                <a:spcPts val="2213"/>
              </a:spcBef>
              <a:spcAft>
                <a:spcPts val="0"/>
              </a:spcAft>
              <a:buClr>
                <a:srgbClr val="EBEBEB"/>
              </a:buClr>
              <a:buSzPts val="1350"/>
              <a:buChar char="•"/>
              <a:defRPr/>
            </a:lvl4pPr>
            <a:lvl5pPr indent="-314325" lvl="4" marL="2286000" algn="l">
              <a:lnSpc>
                <a:spcPct val="100000"/>
              </a:lnSpc>
              <a:spcBef>
                <a:spcPts val="2213"/>
              </a:spcBef>
              <a:spcAft>
                <a:spcPts val="0"/>
              </a:spcAft>
              <a:buClr>
                <a:srgbClr val="EBEBEB"/>
              </a:buClr>
              <a:buSzPts val="1350"/>
              <a:buChar char="•"/>
              <a:defRPr/>
            </a:lvl5pPr>
            <a:lvl6pPr indent="-314325" lvl="5" marL="2743200" algn="l">
              <a:lnSpc>
                <a:spcPct val="100000"/>
              </a:lnSpc>
              <a:spcBef>
                <a:spcPts val="2213"/>
              </a:spcBef>
              <a:spcAft>
                <a:spcPts val="0"/>
              </a:spcAft>
              <a:buClr>
                <a:srgbClr val="EBEBEB"/>
              </a:buClr>
              <a:buSzPts val="1350"/>
              <a:buChar char="•"/>
              <a:defRPr/>
            </a:lvl6pPr>
            <a:lvl7pPr indent="-314325" lvl="6" marL="3200400" algn="l">
              <a:lnSpc>
                <a:spcPct val="100000"/>
              </a:lnSpc>
              <a:spcBef>
                <a:spcPts val="2213"/>
              </a:spcBef>
              <a:spcAft>
                <a:spcPts val="0"/>
              </a:spcAft>
              <a:buClr>
                <a:srgbClr val="EBEBEB"/>
              </a:buClr>
              <a:buSzPts val="1350"/>
              <a:buChar char="•"/>
              <a:defRPr/>
            </a:lvl7pPr>
            <a:lvl8pPr indent="-314325" lvl="7" marL="3657600" algn="l">
              <a:lnSpc>
                <a:spcPct val="100000"/>
              </a:lnSpc>
              <a:spcBef>
                <a:spcPts val="2213"/>
              </a:spcBef>
              <a:spcAft>
                <a:spcPts val="0"/>
              </a:spcAft>
              <a:buClr>
                <a:srgbClr val="EBEBEB"/>
              </a:buClr>
              <a:buSzPts val="1350"/>
              <a:buChar char="•"/>
              <a:defRPr/>
            </a:lvl8pPr>
            <a:lvl9pPr indent="-314325" lvl="8" marL="4114800" algn="l">
              <a:lnSpc>
                <a:spcPct val="100000"/>
              </a:lnSpc>
              <a:spcBef>
                <a:spcPts val="2213"/>
              </a:spcBef>
              <a:spcAft>
                <a:spcPts val="0"/>
              </a:spcAft>
              <a:buClr>
                <a:srgbClr val="EBEBEB"/>
              </a:buClr>
              <a:buSzPts val="1350"/>
              <a:buChar char="•"/>
              <a:defRPr/>
            </a:lvl9pPr>
          </a:lstStyle>
          <a:p/>
        </p:txBody>
      </p:sp>
      <p:sp>
        <p:nvSpPr>
          <p:cNvPr id="78" name="Google Shape;78;p18"/>
          <p:cNvSpPr txBox="1"/>
          <p:nvPr>
            <p:ph idx="12" type="sldNum"/>
          </p:nvPr>
        </p:nvSpPr>
        <p:spPr>
          <a:xfrm>
            <a:off x="4483220" y="6518380"/>
            <a:ext cx="227626"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79" name="Shape 79"/>
        <p:cNvGrpSpPr/>
        <p:nvPr/>
      </p:nvGrpSpPr>
      <p:grpSpPr>
        <a:xfrm>
          <a:off x="0" y="0"/>
          <a:ext cx="0" cy="0"/>
          <a:chOff x="0" y="0"/>
          <a:chExt cx="0" cy="0"/>
        </a:xfrm>
      </p:grpSpPr>
      <p:sp>
        <p:nvSpPr>
          <p:cNvPr id="80" name="Google Shape;80;p19"/>
          <p:cNvSpPr/>
          <p:nvPr>
            <p:ph idx="2" type="pic"/>
          </p:nvPr>
        </p:nvSpPr>
        <p:spPr>
          <a:xfrm>
            <a:off x="5200650" y="3187700"/>
            <a:ext cx="3448050" cy="3285091"/>
          </a:xfrm>
          <a:prstGeom prst="rect">
            <a:avLst/>
          </a:prstGeom>
          <a:noFill/>
          <a:ln>
            <a:noFill/>
          </a:ln>
          <a:effectLst>
            <a:outerShdw blurRad="254000" rotWithShape="0" dir="5400000" dist="127000">
              <a:srgbClr val="000000">
                <a:alpha val="69803"/>
              </a:srgbClr>
            </a:outerShdw>
          </a:effectLst>
        </p:spPr>
      </p:sp>
      <p:sp>
        <p:nvSpPr>
          <p:cNvPr id="81" name="Google Shape;81;p19"/>
          <p:cNvSpPr/>
          <p:nvPr>
            <p:ph idx="3" type="pic"/>
          </p:nvPr>
        </p:nvSpPr>
        <p:spPr>
          <a:xfrm>
            <a:off x="5081587" y="-209550"/>
            <a:ext cx="3567113" cy="4756150"/>
          </a:xfrm>
          <a:prstGeom prst="rect">
            <a:avLst/>
          </a:prstGeom>
          <a:noFill/>
          <a:ln>
            <a:noFill/>
          </a:ln>
          <a:effectLst>
            <a:outerShdw blurRad="254000" rotWithShape="0" dir="5400000" dist="127000">
              <a:srgbClr val="000000">
                <a:alpha val="69803"/>
              </a:srgbClr>
            </a:outerShdw>
          </a:effectLst>
        </p:spPr>
      </p:sp>
      <p:sp>
        <p:nvSpPr>
          <p:cNvPr id="82" name="Google Shape;82;p19"/>
          <p:cNvSpPr/>
          <p:nvPr>
            <p:ph idx="4" type="pic"/>
          </p:nvPr>
        </p:nvSpPr>
        <p:spPr>
          <a:xfrm>
            <a:off x="507206" y="298450"/>
            <a:ext cx="4886325" cy="6083300"/>
          </a:xfrm>
          <a:prstGeom prst="rect">
            <a:avLst/>
          </a:prstGeom>
          <a:noFill/>
          <a:ln>
            <a:noFill/>
          </a:ln>
          <a:effectLst>
            <a:outerShdw blurRad="254000" rotWithShape="0" dir="5400000" dist="127000">
              <a:srgbClr val="000000">
                <a:alpha val="69803"/>
              </a:srgbClr>
            </a:outerShdw>
          </a:effectLst>
        </p:spPr>
      </p:sp>
      <p:sp>
        <p:nvSpPr>
          <p:cNvPr id="83" name="Google Shape;83;p19"/>
          <p:cNvSpPr txBox="1"/>
          <p:nvPr>
            <p:ph idx="12" type="sldNum"/>
          </p:nvPr>
        </p:nvSpPr>
        <p:spPr>
          <a:xfrm>
            <a:off x="4483220" y="6518380"/>
            <a:ext cx="227626"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84" name="Shape 84"/>
        <p:cNvGrpSpPr/>
        <p:nvPr/>
      </p:nvGrpSpPr>
      <p:grpSpPr>
        <a:xfrm>
          <a:off x="0" y="0"/>
          <a:ext cx="0" cy="0"/>
          <a:chOff x="0" y="0"/>
          <a:chExt cx="0" cy="0"/>
        </a:xfrm>
      </p:grpSpPr>
      <p:sp>
        <p:nvSpPr>
          <p:cNvPr id="85" name="Google Shape;85;p20"/>
          <p:cNvSpPr txBox="1"/>
          <p:nvPr>
            <p:ph idx="1" type="body"/>
          </p:nvPr>
        </p:nvSpPr>
        <p:spPr>
          <a:xfrm>
            <a:off x="895350" y="4489450"/>
            <a:ext cx="7358063" cy="292556"/>
          </a:xfrm>
          <a:prstGeom prst="rect">
            <a:avLst/>
          </a:prstGeom>
          <a:noFill/>
          <a:ln>
            <a:noFill/>
          </a:ln>
        </p:spPr>
        <p:txBody>
          <a:bodyPr anchorCtr="0" anchor="t" bIns="50800" lIns="50800" spcFirstLastPara="1" rIns="50800" wrap="square" tIns="50800">
            <a:spAutoFit/>
          </a:bodyPr>
          <a:lstStyle>
            <a:lvl1pPr indent="-228600" lvl="0" marL="457200" algn="ctr">
              <a:lnSpc>
                <a:spcPct val="110000"/>
              </a:lnSpc>
              <a:spcBef>
                <a:spcPts val="0"/>
              </a:spcBef>
              <a:spcAft>
                <a:spcPts val="0"/>
              </a:spcAft>
              <a:buClr>
                <a:srgbClr val="FFFFFF"/>
              </a:buClr>
              <a:buSzPts val="1200"/>
              <a:buFont typeface="Helvetica Neue"/>
              <a:buNone/>
              <a:defRPr b="1" i="1" sz="1200">
                <a:solidFill>
                  <a:srgbClr val="FFFFFF"/>
                </a:solidFill>
                <a:latin typeface="Helvetica Neue"/>
                <a:ea typeface="Helvetica Neue"/>
                <a:cs typeface="Helvetica Neue"/>
                <a:sym typeface="Helvetica Neue"/>
              </a:defRPr>
            </a:lvl1pPr>
            <a:lvl2pPr indent="-314325" lvl="1" marL="914400" algn="l">
              <a:lnSpc>
                <a:spcPct val="100000"/>
              </a:lnSpc>
              <a:spcBef>
                <a:spcPts val="2213"/>
              </a:spcBef>
              <a:spcAft>
                <a:spcPts val="0"/>
              </a:spcAft>
              <a:buClr>
                <a:srgbClr val="EBEBEB"/>
              </a:buClr>
              <a:buSzPts val="1350"/>
              <a:buChar char="•"/>
              <a:defRPr/>
            </a:lvl2pPr>
            <a:lvl3pPr indent="-314325" lvl="2" marL="1371600" algn="l">
              <a:lnSpc>
                <a:spcPct val="100000"/>
              </a:lnSpc>
              <a:spcBef>
                <a:spcPts val="2213"/>
              </a:spcBef>
              <a:spcAft>
                <a:spcPts val="0"/>
              </a:spcAft>
              <a:buClr>
                <a:srgbClr val="EBEBEB"/>
              </a:buClr>
              <a:buSzPts val="1350"/>
              <a:buChar char="•"/>
              <a:defRPr/>
            </a:lvl3pPr>
            <a:lvl4pPr indent="-314325" lvl="3" marL="1828800" algn="l">
              <a:lnSpc>
                <a:spcPct val="100000"/>
              </a:lnSpc>
              <a:spcBef>
                <a:spcPts val="2213"/>
              </a:spcBef>
              <a:spcAft>
                <a:spcPts val="0"/>
              </a:spcAft>
              <a:buClr>
                <a:srgbClr val="EBEBEB"/>
              </a:buClr>
              <a:buSzPts val="1350"/>
              <a:buChar char="•"/>
              <a:defRPr/>
            </a:lvl4pPr>
            <a:lvl5pPr indent="-314325" lvl="4" marL="2286000" algn="l">
              <a:lnSpc>
                <a:spcPct val="100000"/>
              </a:lnSpc>
              <a:spcBef>
                <a:spcPts val="2213"/>
              </a:spcBef>
              <a:spcAft>
                <a:spcPts val="0"/>
              </a:spcAft>
              <a:buClr>
                <a:srgbClr val="EBEBEB"/>
              </a:buClr>
              <a:buSzPts val="1350"/>
              <a:buChar char="•"/>
              <a:defRPr/>
            </a:lvl5pPr>
            <a:lvl6pPr indent="-314325" lvl="5" marL="2743200" algn="l">
              <a:lnSpc>
                <a:spcPct val="100000"/>
              </a:lnSpc>
              <a:spcBef>
                <a:spcPts val="2213"/>
              </a:spcBef>
              <a:spcAft>
                <a:spcPts val="0"/>
              </a:spcAft>
              <a:buClr>
                <a:srgbClr val="EBEBEB"/>
              </a:buClr>
              <a:buSzPts val="1350"/>
              <a:buChar char="•"/>
              <a:defRPr/>
            </a:lvl6pPr>
            <a:lvl7pPr indent="-314325" lvl="6" marL="3200400" algn="l">
              <a:lnSpc>
                <a:spcPct val="100000"/>
              </a:lnSpc>
              <a:spcBef>
                <a:spcPts val="2213"/>
              </a:spcBef>
              <a:spcAft>
                <a:spcPts val="0"/>
              </a:spcAft>
              <a:buClr>
                <a:srgbClr val="EBEBEB"/>
              </a:buClr>
              <a:buSzPts val="1350"/>
              <a:buChar char="•"/>
              <a:defRPr/>
            </a:lvl7pPr>
            <a:lvl8pPr indent="-314325" lvl="7" marL="3657600" algn="l">
              <a:lnSpc>
                <a:spcPct val="100000"/>
              </a:lnSpc>
              <a:spcBef>
                <a:spcPts val="2213"/>
              </a:spcBef>
              <a:spcAft>
                <a:spcPts val="0"/>
              </a:spcAft>
              <a:buClr>
                <a:srgbClr val="EBEBEB"/>
              </a:buClr>
              <a:buSzPts val="1350"/>
              <a:buChar char="•"/>
              <a:defRPr/>
            </a:lvl8pPr>
            <a:lvl9pPr indent="-314325" lvl="8" marL="4114800" algn="l">
              <a:lnSpc>
                <a:spcPct val="100000"/>
              </a:lnSpc>
              <a:spcBef>
                <a:spcPts val="2213"/>
              </a:spcBef>
              <a:spcAft>
                <a:spcPts val="0"/>
              </a:spcAft>
              <a:buClr>
                <a:srgbClr val="EBEBEB"/>
              </a:buClr>
              <a:buSzPts val="1350"/>
              <a:buChar char="•"/>
              <a:defRPr/>
            </a:lvl9pPr>
          </a:lstStyle>
          <a:p/>
        </p:txBody>
      </p:sp>
      <p:sp>
        <p:nvSpPr>
          <p:cNvPr id="86" name="Google Shape;86;p20"/>
          <p:cNvSpPr txBox="1"/>
          <p:nvPr>
            <p:ph idx="2" type="body"/>
          </p:nvPr>
        </p:nvSpPr>
        <p:spPr>
          <a:xfrm>
            <a:off x="895350" y="3054607"/>
            <a:ext cx="7358063" cy="393185"/>
          </a:xfrm>
          <a:prstGeom prst="rect">
            <a:avLst/>
          </a:prstGeom>
          <a:noFill/>
          <a:ln>
            <a:noFill/>
          </a:ln>
        </p:spPr>
        <p:txBody>
          <a:bodyPr anchorCtr="0" anchor="ctr" bIns="50800" lIns="50800" spcFirstLastPara="1" rIns="50800" wrap="square" tIns="50800">
            <a:spAutoFit/>
          </a:bodyPr>
          <a:lstStyle>
            <a:lvl1pPr indent="-228600" lvl="0" marL="457200" algn="ctr">
              <a:lnSpc>
                <a:spcPct val="110000"/>
              </a:lnSpc>
              <a:spcBef>
                <a:spcPts val="0"/>
              </a:spcBef>
              <a:spcAft>
                <a:spcPts val="0"/>
              </a:spcAft>
              <a:buClr>
                <a:srgbClr val="FFFFFF"/>
              </a:buClr>
              <a:buSzPts val="1875"/>
              <a:buFont typeface="Helvetica Neue"/>
              <a:buNone/>
              <a:defRPr b="1" sz="1875">
                <a:solidFill>
                  <a:srgbClr val="FFFFFF"/>
                </a:solidFill>
                <a:latin typeface="Helvetica Neue"/>
                <a:ea typeface="Helvetica Neue"/>
                <a:cs typeface="Helvetica Neue"/>
                <a:sym typeface="Helvetica Neue"/>
              </a:defRPr>
            </a:lvl1pPr>
            <a:lvl2pPr indent="-314325" lvl="1" marL="914400" algn="l">
              <a:lnSpc>
                <a:spcPct val="100000"/>
              </a:lnSpc>
              <a:spcBef>
                <a:spcPts val="2213"/>
              </a:spcBef>
              <a:spcAft>
                <a:spcPts val="0"/>
              </a:spcAft>
              <a:buClr>
                <a:srgbClr val="EBEBEB"/>
              </a:buClr>
              <a:buSzPts val="1350"/>
              <a:buChar char="•"/>
              <a:defRPr/>
            </a:lvl2pPr>
            <a:lvl3pPr indent="-314325" lvl="2" marL="1371600" algn="l">
              <a:lnSpc>
                <a:spcPct val="100000"/>
              </a:lnSpc>
              <a:spcBef>
                <a:spcPts val="2213"/>
              </a:spcBef>
              <a:spcAft>
                <a:spcPts val="0"/>
              </a:spcAft>
              <a:buClr>
                <a:srgbClr val="EBEBEB"/>
              </a:buClr>
              <a:buSzPts val="1350"/>
              <a:buChar char="•"/>
              <a:defRPr/>
            </a:lvl3pPr>
            <a:lvl4pPr indent="-314325" lvl="3" marL="1828800" algn="l">
              <a:lnSpc>
                <a:spcPct val="100000"/>
              </a:lnSpc>
              <a:spcBef>
                <a:spcPts val="2213"/>
              </a:spcBef>
              <a:spcAft>
                <a:spcPts val="0"/>
              </a:spcAft>
              <a:buClr>
                <a:srgbClr val="EBEBEB"/>
              </a:buClr>
              <a:buSzPts val="1350"/>
              <a:buChar char="•"/>
              <a:defRPr/>
            </a:lvl4pPr>
            <a:lvl5pPr indent="-314325" lvl="4" marL="2286000" algn="l">
              <a:lnSpc>
                <a:spcPct val="100000"/>
              </a:lnSpc>
              <a:spcBef>
                <a:spcPts val="2213"/>
              </a:spcBef>
              <a:spcAft>
                <a:spcPts val="0"/>
              </a:spcAft>
              <a:buClr>
                <a:srgbClr val="EBEBEB"/>
              </a:buClr>
              <a:buSzPts val="1350"/>
              <a:buChar char="•"/>
              <a:defRPr/>
            </a:lvl5pPr>
            <a:lvl6pPr indent="-314325" lvl="5" marL="2743200" algn="l">
              <a:lnSpc>
                <a:spcPct val="100000"/>
              </a:lnSpc>
              <a:spcBef>
                <a:spcPts val="2213"/>
              </a:spcBef>
              <a:spcAft>
                <a:spcPts val="0"/>
              </a:spcAft>
              <a:buClr>
                <a:srgbClr val="EBEBEB"/>
              </a:buClr>
              <a:buSzPts val="1350"/>
              <a:buChar char="•"/>
              <a:defRPr/>
            </a:lvl6pPr>
            <a:lvl7pPr indent="-314325" lvl="6" marL="3200400" algn="l">
              <a:lnSpc>
                <a:spcPct val="100000"/>
              </a:lnSpc>
              <a:spcBef>
                <a:spcPts val="2213"/>
              </a:spcBef>
              <a:spcAft>
                <a:spcPts val="0"/>
              </a:spcAft>
              <a:buClr>
                <a:srgbClr val="EBEBEB"/>
              </a:buClr>
              <a:buSzPts val="1350"/>
              <a:buChar char="•"/>
              <a:defRPr/>
            </a:lvl7pPr>
            <a:lvl8pPr indent="-314325" lvl="7" marL="3657600" algn="l">
              <a:lnSpc>
                <a:spcPct val="100000"/>
              </a:lnSpc>
              <a:spcBef>
                <a:spcPts val="2213"/>
              </a:spcBef>
              <a:spcAft>
                <a:spcPts val="0"/>
              </a:spcAft>
              <a:buClr>
                <a:srgbClr val="EBEBEB"/>
              </a:buClr>
              <a:buSzPts val="1350"/>
              <a:buChar char="•"/>
              <a:defRPr/>
            </a:lvl8pPr>
            <a:lvl9pPr indent="-314325" lvl="8" marL="4114800" algn="l">
              <a:lnSpc>
                <a:spcPct val="100000"/>
              </a:lnSpc>
              <a:spcBef>
                <a:spcPts val="2213"/>
              </a:spcBef>
              <a:spcAft>
                <a:spcPts val="0"/>
              </a:spcAft>
              <a:buClr>
                <a:srgbClr val="EBEBEB"/>
              </a:buClr>
              <a:buSzPts val="1350"/>
              <a:buChar char="•"/>
              <a:defRPr/>
            </a:lvl9pPr>
          </a:lstStyle>
          <a:p/>
        </p:txBody>
      </p:sp>
      <p:sp>
        <p:nvSpPr>
          <p:cNvPr id="87" name="Google Shape;87;p20"/>
          <p:cNvSpPr txBox="1"/>
          <p:nvPr>
            <p:ph idx="12" type="sldNum"/>
          </p:nvPr>
        </p:nvSpPr>
        <p:spPr>
          <a:xfrm>
            <a:off x="4483220" y="6518380"/>
            <a:ext cx="227626"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88" name="Shape 88"/>
        <p:cNvGrpSpPr/>
        <p:nvPr/>
      </p:nvGrpSpPr>
      <p:grpSpPr>
        <a:xfrm>
          <a:off x="0" y="0"/>
          <a:ext cx="0" cy="0"/>
          <a:chOff x="0" y="0"/>
          <a:chExt cx="0" cy="0"/>
        </a:xfrm>
      </p:grpSpPr>
      <p:sp>
        <p:nvSpPr>
          <p:cNvPr id="89" name="Google Shape;89;p21"/>
          <p:cNvSpPr/>
          <p:nvPr>
            <p:ph idx="2" type="pic"/>
          </p:nvPr>
        </p:nvSpPr>
        <p:spPr>
          <a:xfrm>
            <a:off x="-23812" y="-635000"/>
            <a:ext cx="9191624" cy="8174588"/>
          </a:xfrm>
          <a:prstGeom prst="rect">
            <a:avLst/>
          </a:prstGeom>
          <a:noFill/>
          <a:ln>
            <a:noFill/>
          </a:ln>
        </p:spPr>
      </p:sp>
      <p:sp>
        <p:nvSpPr>
          <p:cNvPr id="90" name="Google Shape;90;p21"/>
          <p:cNvSpPr txBox="1"/>
          <p:nvPr>
            <p:ph idx="12" type="sldNum"/>
          </p:nvPr>
        </p:nvSpPr>
        <p:spPr>
          <a:xfrm>
            <a:off x="4483220" y="6518380"/>
            <a:ext cx="227626"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3" name="Shape 13"/>
        <p:cNvGrpSpPr/>
        <p:nvPr/>
      </p:nvGrpSpPr>
      <p:grpSpPr>
        <a:xfrm>
          <a:off x="0" y="0"/>
          <a:ext cx="0" cy="0"/>
          <a:chOff x="0" y="0"/>
          <a:chExt cx="0" cy="0"/>
        </a:xfrm>
      </p:grpSpPr>
      <p:sp>
        <p:nvSpPr>
          <p:cNvPr id="14" name="Google Shape;14;p3"/>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3000"/>
              <a:buFont typeface="Helvetica Neue"/>
              <a:buNone/>
              <a:defRPr b="1" sz="3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txBox="1"/>
          <p:nvPr>
            <p:ph idx="1" type="body"/>
          </p:nvPr>
        </p:nvSpPr>
        <p:spPr>
          <a:xfrm>
            <a:off x="722313" y="2906715"/>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00"/>
              </a:spcBef>
              <a:spcAft>
                <a:spcPts val="0"/>
              </a:spcAft>
              <a:buClr>
                <a:srgbClr val="888888"/>
              </a:buClr>
              <a:buSzPts val="1500"/>
              <a:buFont typeface="Calibri"/>
              <a:buNone/>
              <a:defRPr sz="1500">
                <a:solidFill>
                  <a:srgbClr val="888888"/>
                </a:solidFill>
              </a:defRPr>
            </a:lvl1pPr>
            <a:lvl2pPr indent="-228600" lvl="1" marL="914400" algn="l">
              <a:lnSpc>
                <a:spcPct val="100000"/>
              </a:lnSpc>
              <a:spcBef>
                <a:spcPts val="300"/>
              </a:spcBef>
              <a:spcAft>
                <a:spcPts val="0"/>
              </a:spcAft>
              <a:buClr>
                <a:srgbClr val="888888"/>
              </a:buClr>
              <a:buSzPts val="1500"/>
              <a:buFont typeface="Calibri"/>
              <a:buNone/>
              <a:defRPr sz="1500">
                <a:solidFill>
                  <a:srgbClr val="888888"/>
                </a:solidFill>
              </a:defRPr>
            </a:lvl2pPr>
            <a:lvl3pPr indent="-228600" lvl="2" marL="1371600" algn="l">
              <a:lnSpc>
                <a:spcPct val="100000"/>
              </a:lnSpc>
              <a:spcBef>
                <a:spcPts val="300"/>
              </a:spcBef>
              <a:spcAft>
                <a:spcPts val="0"/>
              </a:spcAft>
              <a:buClr>
                <a:srgbClr val="888888"/>
              </a:buClr>
              <a:buSzPts val="1500"/>
              <a:buFont typeface="Calibri"/>
              <a:buNone/>
              <a:defRPr sz="1500">
                <a:solidFill>
                  <a:srgbClr val="888888"/>
                </a:solidFill>
              </a:defRPr>
            </a:lvl3pPr>
            <a:lvl4pPr indent="-228600" lvl="3" marL="1828800" algn="l">
              <a:lnSpc>
                <a:spcPct val="100000"/>
              </a:lnSpc>
              <a:spcBef>
                <a:spcPts val="300"/>
              </a:spcBef>
              <a:spcAft>
                <a:spcPts val="0"/>
              </a:spcAft>
              <a:buClr>
                <a:srgbClr val="888888"/>
              </a:buClr>
              <a:buSzPts val="1500"/>
              <a:buFont typeface="Calibri"/>
              <a:buNone/>
              <a:defRPr sz="1500">
                <a:solidFill>
                  <a:srgbClr val="888888"/>
                </a:solidFill>
              </a:defRPr>
            </a:lvl4pPr>
            <a:lvl5pPr indent="-228600" lvl="4" marL="2286000" algn="l">
              <a:lnSpc>
                <a:spcPct val="100000"/>
              </a:lnSpc>
              <a:spcBef>
                <a:spcPts val="300"/>
              </a:spcBef>
              <a:spcAft>
                <a:spcPts val="0"/>
              </a:spcAft>
              <a:buClr>
                <a:srgbClr val="888888"/>
              </a:buClr>
              <a:buSzPts val="1500"/>
              <a:buFont typeface="Calibri"/>
              <a:buNone/>
              <a:defRPr sz="1500">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6" name="Google Shape;16;p3"/>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1" name="Shape 91"/>
        <p:cNvGrpSpPr/>
        <p:nvPr/>
      </p:nvGrpSpPr>
      <p:grpSpPr>
        <a:xfrm>
          <a:off x="0" y="0"/>
          <a:ext cx="0" cy="0"/>
          <a:chOff x="0" y="0"/>
          <a:chExt cx="0" cy="0"/>
        </a:xfrm>
      </p:grpSpPr>
      <p:sp>
        <p:nvSpPr>
          <p:cNvPr id="92" name="Google Shape;92;p22"/>
          <p:cNvSpPr txBox="1"/>
          <p:nvPr>
            <p:ph idx="12" type="sldNum"/>
          </p:nvPr>
        </p:nvSpPr>
        <p:spPr>
          <a:xfrm>
            <a:off x="4483220" y="6518380"/>
            <a:ext cx="227626"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
          <p:cNvSpPr txBox="1"/>
          <p:nvPr>
            <p:ph type="title"/>
          </p:nvPr>
        </p:nvSpPr>
        <p:spPr>
          <a:xfrm>
            <a:off x="685800" y="2130427"/>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4"/>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525"/>
              </a:spcBef>
              <a:spcAft>
                <a:spcPts val="0"/>
              </a:spcAft>
              <a:buClr>
                <a:srgbClr val="888888"/>
              </a:buClr>
              <a:buSzPts val="2400"/>
              <a:buFont typeface="Calibri"/>
              <a:buNone/>
              <a:defRPr>
                <a:solidFill>
                  <a:srgbClr val="888888"/>
                </a:solidFill>
              </a:defRPr>
            </a:lvl1pPr>
            <a:lvl2pPr indent="-228600" lvl="1" marL="914400" algn="ctr">
              <a:lnSpc>
                <a:spcPct val="100000"/>
              </a:lnSpc>
              <a:spcBef>
                <a:spcPts val="525"/>
              </a:spcBef>
              <a:spcAft>
                <a:spcPts val="0"/>
              </a:spcAft>
              <a:buClr>
                <a:srgbClr val="888888"/>
              </a:buClr>
              <a:buSzPts val="2400"/>
              <a:buFont typeface="Calibri"/>
              <a:buNone/>
              <a:defRPr>
                <a:solidFill>
                  <a:srgbClr val="888888"/>
                </a:solidFill>
              </a:defRPr>
            </a:lvl2pPr>
            <a:lvl3pPr indent="-228600" lvl="2" marL="1371600" algn="ctr">
              <a:lnSpc>
                <a:spcPct val="100000"/>
              </a:lnSpc>
              <a:spcBef>
                <a:spcPts val="525"/>
              </a:spcBef>
              <a:spcAft>
                <a:spcPts val="0"/>
              </a:spcAft>
              <a:buClr>
                <a:srgbClr val="888888"/>
              </a:buClr>
              <a:buSzPts val="2400"/>
              <a:buFont typeface="Calibri"/>
              <a:buNone/>
              <a:defRPr>
                <a:solidFill>
                  <a:srgbClr val="888888"/>
                </a:solidFill>
              </a:defRPr>
            </a:lvl3pPr>
            <a:lvl4pPr indent="-228600" lvl="3" marL="1828800" algn="ctr">
              <a:lnSpc>
                <a:spcPct val="100000"/>
              </a:lnSpc>
              <a:spcBef>
                <a:spcPts val="525"/>
              </a:spcBef>
              <a:spcAft>
                <a:spcPts val="0"/>
              </a:spcAft>
              <a:buClr>
                <a:srgbClr val="888888"/>
              </a:buClr>
              <a:buSzPts val="2400"/>
              <a:buFont typeface="Calibri"/>
              <a:buNone/>
              <a:defRPr>
                <a:solidFill>
                  <a:srgbClr val="888888"/>
                </a:solidFill>
              </a:defRPr>
            </a:lvl4pPr>
            <a:lvl5pPr indent="-228600" lvl="4" marL="2286000" algn="ctr">
              <a:lnSpc>
                <a:spcPct val="100000"/>
              </a:lnSpc>
              <a:spcBef>
                <a:spcPts val="525"/>
              </a:spcBef>
              <a:spcAft>
                <a:spcPts val="0"/>
              </a:spcAft>
              <a:buClr>
                <a:srgbClr val="888888"/>
              </a:buClr>
              <a:buSzPts val="2400"/>
              <a:buFont typeface="Calibri"/>
              <a:buNone/>
              <a:defRPr>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0" name="Google Shape;20;p4"/>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5"/>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5"/>
          <p:cNvSpPr txBox="1"/>
          <p:nvPr>
            <p:ph idx="1" type="body"/>
          </p:nvPr>
        </p:nvSpPr>
        <p:spPr>
          <a:xfrm>
            <a:off x="457200" y="1600202"/>
            <a:ext cx="4038600" cy="4525963"/>
          </a:xfrm>
          <a:prstGeom prst="rect">
            <a:avLst/>
          </a:prstGeom>
          <a:noFill/>
          <a:ln>
            <a:noFill/>
          </a:ln>
        </p:spPr>
        <p:txBody>
          <a:bodyPr anchorCtr="0" anchor="t" bIns="45700" lIns="45700" spcFirstLastPara="1" rIns="45700" wrap="square" tIns="45700">
            <a:normAutofit/>
          </a:bodyPr>
          <a:lstStyle>
            <a:lvl1pPr indent="-361950" lvl="0" marL="457200" algn="l">
              <a:lnSpc>
                <a:spcPct val="100000"/>
              </a:lnSpc>
              <a:spcBef>
                <a:spcPts val="450"/>
              </a:spcBef>
              <a:spcAft>
                <a:spcPts val="0"/>
              </a:spcAft>
              <a:buClr>
                <a:srgbClr val="000000"/>
              </a:buClr>
              <a:buSzPts val="2100"/>
              <a:buChar char="•"/>
              <a:defRPr sz="2100"/>
            </a:lvl1pPr>
            <a:lvl2pPr indent="-361950" lvl="1" marL="914400" algn="l">
              <a:lnSpc>
                <a:spcPct val="100000"/>
              </a:lnSpc>
              <a:spcBef>
                <a:spcPts val="450"/>
              </a:spcBef>
              <a:spcAft>
                <a:spcPts val="0"/>
              </a:spcAft>
              <a:buClr>
                <a:srgbClr val="000000"/>
              </a:buClr>
              <a:buSzPts val="2100"/>
              <a:buChar char="–"/>
              <a:defRPr sz="2100"/>
            </a:lvl2pPr>
            <a:lvl3pPr indent="-361950" lvl="2" marL="1371600" algn="l">
              <a:lnSpc>
                <a:spcPct val="100000"/>
              </a:lnSpc>
              <a:spcBef>
                <a:spcPts val="450"/>
              </a:spcBef>
              <a:spcAft>
                <a:spcPts val="0"/>
              </a:spcAft>
              <a:buClr>
                <a:srgbClr val="000000"/>
              </a:buClr>
              <a:buSzPts val="2100"/>
              <a:buChar char="•"/>
              <a:defRPr sz="2100"/>
            </a:lvl3pPr>
            <a:lvl4pPr indent="-361950" lvl="3" marL="1828800" algn="l">
              <a:lnSpc>
                <a:spcPct val="100000"/>
              </a:lnSpc>
              <a:spcBef>
                <a:spcPts val="450"/>
              </a:spcBef>
              <a:spcAft>
                <a:spcPts val="0"/>
              </a:spcAft>
              <a:buClr>
                <a:srgbClr val="000000"/>
              </a:buClr>
              <a:buSzPts val="2100"/>
              <a:buChar char="–"/>
              <a:defRPr sz="2100"/>
            </a:lvl4pPr>
            <a:lvl5pPr indent="-361950" lvl="4" marL="2286000" algn="l">
              <a:lnSpc>
                <a:spcPct val="100000"/>
              </a:lnSpc>
              <a:spcBef>
                <a:spcPts val="450"/>
              </a:spcBef>
              <a:spcAft>
                <a:spcPts val="0"/>
              </a:spcAft>
              <a:buClr>
                <a:srgbClr val="000000"/>
              </a:buClr>
              <a:buSzPts val="2100"/>
              <a:buChar char="»"/>
              <a:defRPr sz="210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4" name="Google Shape;24;p5"/>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6"/>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28600" lvl="1" marL="9144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2pPr>
            <a:lvl3pPr indent="-228600" lvl="2" marL="13716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3pPr>
            <a:lvl4pPr indent="-228600" lvl="3" marL="18288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4pPr>
            <a:lvl5pPr indent="-228600" lvl="4" marL="22860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8" name="Google Shape;28;p6"/>
          <p:cNvSpPr txBox="1"/>
          <p:nvPr>
            <p:ph idx="2" type="body"/>
          </p:nvPr>
        </p:nvSpPr>
        <p:spPr>
          <a:xfrm>
            <a:off x="4645026"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9" name="Google Shape;29;p6"/>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 name="Shape 30"/>
        <p:cNvGrpSpPr/>
        <p:nvPr/>
      </p:nvGrpSpPr>
      <p:grpSpPr>
        <a:xfrm>
          <a:off x="0" y="0"/>
          <a:ext cx="0" cy="0"/>
          <a:chOff x="0" y="0"/>
          <a:chExt cx="0" cy="0"/>
        </a:xfrm>
      </p:grpSpPr>
      <p:sp>
        <p:nvSpPr>
          <p:cNvPr id="31" name="Google Shape;31;p7"/>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7"/>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8"/>
          <p:cNvSpPr txBox="1"/>
          <p:nvPr>
            <p:ph type="title"/>
          </p:nvPr>
        </p:nvSpPr>
        <p:spPr>
          <a:xfrm>
            <a:off x="457201"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8"/>
          <p:cNvSpPr txBox="1"/>
          <p:nvPr>
            <p:ph idx="1" type="body"/>
          </p:nvPr>
        </p:nvSpPr>
        <p:spPr>
          <a:xfrm>
            <a:off x="3575050" y="273052"/>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6" name="Google Shape;36;p8"/>
          <p:cNvSpPr txBox="1"/>
          <p:nvPr>
            <p:ph idx="2" type="body"/>
          </p:nvPr>
        </p:nvSpPr>
        <p:spPr>
          <a:xfrm>
            <a:off x="457199" y="1435102"/>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7" name="Google Shape;37;p8"/>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9"/>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0" name="Google Shape;40;p9"/>
          <p:cNvSpPr/>
          <p:nvPr>
            <p:ph idx="2" type="pic"/>
          </p:nvPr>
        </p:nvSpPr>
        <p:spPr>
          <a:xfrm>
            <a:off x="1792288" y="612775"/>
            <a:ext cx="5486402" cy="4114800"/>
          </a:xfrm>
          <a:prstGeom prst="rect">
            <a:avLst/>
          </a:prstGeom>
          <a:noFill/>
          <a:ln>
            <a:noFill/>
          </a:ln>
        </p:spPr>
      </p:sp>
      <p:sp>
        <p:nvSpPr>
          <p:cNvPr id="41" name="Google Shape;41;p9"/>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225"/>
              </a:spcBef>
              <a:spcAft>
                <a:spcPts val="0"/>
              </a:spcAft>
              <a:buClr>
                <a:srgbClr val="000000"/>
              </a:buClr>
              <a:buSzPts val="1050"/>
              <a:buFont typeface="Calibri"/>
              <a:buNone/>
              <a:defRPr sz="1050"/>
            </a:lvl1pPr>
            <a:lvl2pPr indent="-228600" lvl="1" marL="914400" algn="l">
              <a:lnSpc>
                <a:spcPct val="100000"/>
              </a:lnSpc>
              <a:spcBef>
                <a:spcPts val="225"/>
              </a:spcBef>
              <a:spcAft>
                <a:spcPts val="0"/>
              </a:spcAft>
              <a:buClr>
                <a:srgbClr val="000000"/>
              </a:buClr>
              <a:buSzPts val="1050"/>
              <a:buFont typeface="Calibri"/>
              <a:buNone/>
              <a:defRPr sz="1050"/>
            </a:lvl2pPr>
            <a:lvl3pPr indent="-228600" lvl="2" marL="1371600" algn="l">
              <a:lnSpc>
                <a:spcPct val="100000"/>
              </a:lnSpc>
              <a:spcBef>
                <a:spcPts val="225"/>
              </a:spcBef>
              <a:spcAft>
                <a:spcPts val="0"/>
              </a:spcAft>
              <a:buClr>
                <a:srgbClr val="000000"/>
              </a:buClr>
              <a:buSzPts val="1050"/>
              <a:buFont typeface="Calibri"/>
              <a:buNone/>
              <a:defRPr sz="1050"/>
            </a:lvl3pPr>
            <a:lvl4pPr indent="-228600" lvl="3" marL="1828800" algn="l">
              <a:lnSpc>
                <a:spcPct val="100000"/>
              </a:lnSpc>
              <a:spcBef>
                <a:spcPts val="225"/>
              </a:spcBef>
              <a:spcAft>
                <a:spcPts val="0"/>
              </a:spcAft>
              <a:buClr>
                <a:srgbClr val="000000"/>
              </a:buClr>
              <a:buSzPts val="1050"/>
              <a:buFont typeface="Calibri"/>
              <a:buNone/>
              <a:defRPr sz="1050"/>
            </a:lvl4pPr>
            <a:lvl5pPr indent="-228600" lvl="4" marL="2286000" algn="l">
              <a:lnSpc>
                <a:spcPct val="100000"/>
              </a:lnSpc>
              <a:spcBef>
                <a:spcPts val="225"/>
              </a:spcBef>
              <a:spcAft>
                <a:spcPts val="0"/>
              </a:spcAft>
              <a:buClr>
                <a:srgbClr val="000000"/>
              </a:buClr>
              <a:buSzPts val="1050"/>
              <a:buFont typeface="Calibri"/>
              <a:buNone/>
              <a:defRPr sz="105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2" name="Google Shape;42;p9"/>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spTree>
      <p:nvGrpSpPr>
        <p:cNvPr id="47" name="Shape 47"/>
        <p:cNvGrpSpPr/>
        <p:nvPr/>
      </p:nvGrpSpPr>
      <p:grpSpPr>
        <a:xfrm>
          <a:off x="0" y="0"/>
          <a:ext cx="0" cy="0"/>
          <a:chOff x="0" y="0"/>
          <a:chExt cx="0" cy="0"/>
        </a:xfrm>
      </p:grpSpPr>
      <p:sp>
        <p:nvSpPr>
          <p:cNvPr id="48" name="Google Shape;48;p11"/>
          <p:cNvSpPr/>
          <p:nvPr>
            <p:ph idx="2" type="pic"/>
          </p:nvPr>
        </p:nvSpPr>
        <p:spPr>
          <a:xfrm>
            <a:off x="1724025" y="88900"/>
            <a:ext cx="5692677" cy="5062792"/>
          </a:xfrm>
          <a:prstGeom prst="rect">
            <a:avLst/>
          </a:prstGeom>
          <a:noFill/>
          <a:ln>
            <a:noFill/>
          </a:ln>
          <a:effectLst>
            <a:outerShdw blurRad="254000" rotWithShape="0" dir="5400000" dist="127000">
              <a:srgbClr val="000000">
                <a:alpha val="69803"/>
              </a:srgbClr>
            </a:outerShdw>
          </a:effectLst>
        </p:spPr>
      </p:sp>
      <p:sp>
        <p:nvSpPr>
          <p:cNvPr id="49" name="Google Shape;49;p11"/>
          <p:cNvSpPr txBox="1"/>
          <p:nvPr>
            <p:ph type="title"/>
          </p:nvPr>
        </p:nvSpPr>
        <p:spPr>
          <a:xfrm>
            <a:off x="538162" y="4838700"/>
            <a:ext cx="8072438" cy="7620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50" name="Google Shape;50;p11"/>
          <p:cNvSpPr txBox="1"/>
          <p:nvPr>
            <p:ph idx="1" type="body"/>
          </p:nvPr>
        </p:nvSpPr>
        <p:spPr>
          <a:xfrm>
            <a:off x="538162" y="5715000"/>
            <a:ext cx="8072438" cy="64135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2pPr>
            <a:lvl3pPr indent="-228600" lvl="2" marL="13716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3pPr>
            <a:lvl4pPr indent="-228600" lvl="3" marL="18288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4pPr>
            <a:lvl5pPr indent="-228600" lvl="4" marL="2286000" algn="ctr">
              <a:lnSpc>
                <a:spcPct val="100000"/>
              </a:lnSpc>
              <a:spcBef>
                <a:spcPts val="0"/>
              </a:spcBef>
              <a:spcAft>
                <a:spcPts val="0"/>
              </a:spcAft>
              <a:buClr>
                <a:srgbClr val="FFFFFF"/>
              </a:buClr>
              <a:buSzPts val="1200"/>
              <a:buFont typeface="Helvetica Neue"/>
              <a:buNone/>
              <a:defRPr sz="1200">
                <a:solidFill>
                  <a:srgbClr val="FFFFFF"/>
                </a:solidFill>
                <a:latin typeface="Helvetica Neue"/>
                <a:ea typeface="Helvetica Neue"/>
                <a:cs typeface="Helvetica Neue"/>
                <a:sym typeface="Helvetica Neue"/>
              </a:defRPr>
            </a:lvl5pPr>
            <a:lvl6pPr indent="-314325" lvl="5" marL="2743200" algn="l">
              <a:lnSpc>
                <a:spcPct val="100000"/>
              </a:lnSpc>
              <a:spcBef>
                <a:spcPts val="2213"/>
              </a:spcBef>
              <a:spcAft>
                <a:spcPts val="0"/>
              </a:spcAft>
              <a:buClr>
                <a:srgbClr val="EBEBEB"/>
              </a:buClr>
              <a:buSzPts val="1350"/>
              <a:buChar char="•"/>
              <a:defRPr/>
            </a:lvl6pPr>
            <a:lvl7pPr indent="-314325" lvl="6" marL="3200400" algn="l">
              <a:lnSpc>
                <a:spcPct val="100000"/>
              </a:lnSpc>
              <a:spcBef>
                <a:spcPts val="2213"/>
              </a:spcBef>
              <a:spcAft>
                <a:spcPts val="0"/>
              </a:spcAft>
              <a:buClr>
                <a:srgbClr val="EBEBEB"/>
              </a:buClr>
              <a:buSzPts val="1350"/>
              <a:buChar char="•"/>
              <a:defRPr/>
            </a:lvl7pPr>
            <a:lvl8pPr indent="-314325" lvl="7" marL="3657600" algn="l">
              <a:lnSpc>
                <a:spcPct val="100000"/>
              </a:lnSpc>
              <a:spcBef>
                <a:spcPts val="2213"/>
              </a:spcBef>
              <a:spcAft>
                <a:spcPts val="0"/>
              </a:spcAft>
              <a:buClr>
                <a:srgbClr val="EBEBEB"/>
              </a:buClr>
              <a:buSzPts val="1350"/>
              <a:buChar char="•"/>
              <a:defRPr/>
            </a:lvl8pPr>
            <a:lvl9pPr indent="-314325" lvl="8" marL="4114800" algn="l">
              <a:lnSpc>
                <a:spcPct val="100000"/>
              </a:lnSpc>
              <a:spcBef>
                <a:spcPts val="2213"/>
              </a:spcBef>
              <a:spcAft>
                <a:spcPts val="0"/>
              </a:spcAft>
              <a:buClr>
                <a:srgbClr val="EBEBEB"/>
              </a:buClr>
              <a:buSzPts val="1350"/>
              <a:buChar char="•"/>
              <a:defRPr/>
            </a:lvl9pPr>
          </a:lstStyle>
          <a:p/>
        </p:txBody>
      </p:sp>
      <p:sp>
        <p:nvSpPr>
          <p:cNvPr id="51" name="Google Shape;51;p11"/>
          <p:cNvSpPr txBox="1"/>
          <p:nvPr>
            <p:ph idx="12" type="sldNum"/>
          </p:nvPr>
        </p:nvSpPr>
        <p:spPr>
          <a:xfrm>
            <a:off x="4483220" y="6502400"/>
            <a:ext cx="227626"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3.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 name="Google Shape;7;p1"/>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8" name="Google Shape;8;p1"/>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3" name="Shape 43"/>
        <p:cNvGrpSpPr/>
        <p:nvPr/>
      </p:nvGrpSpPr>
      <p:grpSpPr>
        <a:xfrm>
          <a:off x="0" y="0"/>
          <a:ext cx="0" cy="0"/>
          <a:chOff x="0" y="0"/>
          <a:chExt cx="0" cy="0"/>
        </a:xfrm>
      </p:grpSpPr>
      <p:sp>
        <p:nvSpPr>
          <p:cNvPr id="44" name="Google Shape;44;p10"/>
          <p:cNvSpPr txBox="1"/>
          <p:nvPr>
            <p:ph idx="1" type="body"/>
          </p:nvPr>
        </p:nvSpPr>
        <p:spPr>
          <a:xfrm>
            <a:off x="538162" y="787400"/>
            <a:ext cx="8072438" cy="5283200"/>
          </a:xfrm>
          <a:prstGeom prst="rect">
            <a:avLst/>
          </a:prstGeom>
          <a:noFill/>
          <a:ln>
            <a:noFill/>
          </a:ln>
        </p:spPr>
        <p:txBody>
          <a:bodyPr anchorCtr="0" anchor="ctr" bIns="50800" lIns="50800" spcFirstLastPara="1" rIns="50800" wrap="square" tIns="50800">
            <a:normAutofit/>
          </a:bodyPr>
          <a:lstStyle>
            <a:lvl1pPr indent="-314325" lvl="0" marL="457200" marR="0" rtl="0" algn="l">
              <a:lnSpc>
                <a:spcPct val="100000"/>
              </a:lnSpc>
              <a:spcBef>
                <a:spcPts val="2213"/>
              </a:spcBef>
              <a:spcAft>
                <a:spcPts val="0"/>
              </a:spcAft>
              <a:buClr>
                <a:srgbClr val="EBEBEB"/>
              </a:buClr>
              <a:buSzPts val="1350"/>
              <a:buFont typeface="Times New Roman"/>
              <a:buChar char="•"/>
              <a:defRPr b="0" i="0" sz="1800" u="none" cap="none" strike="noStrike">
                <a:solidFill>
                  <a:srgbClr val="EBEBEB"/>
                </a:solidFill>
                <a:latin typeface="Times New Roman"/>
                <a:ea typeface="Times New Roman"/>
                <a:cs typeface="Times New Roman"/>
                <a:sym typeface="Times New Roman"/>
              </a:defRPr>
            </a:lvl1pPr>
            <a:lvl2pPr indent="-314325" lvl="1" marL="914400" marR="0" rtl="0" algn="l">
              <a:lnSpc>
                <a:spcPct val="100000"/>
              </a:lnSpc>
              <a:spcBef>
                <a:spcPts val="2213"/>
              </a:spcBef>
              <a:spcAft>
                <a:spcPts val="0"/>
              </a:spcAft>
              <a:buClr>
                <a:srgbClr val="EBEBEB"/>
              </a:buClr>
              <a:buSzPts val="1350"/>
              <a:buFont typeface="Times New Roman"/>
              <a:buChar char="•"/>
              <a:defRPr b="0" i="0" sz="1800" u="none" cap="none" strike="noStrike">
                <a:solidFill>
                  <a:srgbClr val="EBEBEB"/>
                </a:solidFill>
                <a:latin typeface="Times New Roman"/>
                <a:ea typeface="Times New Roman"/>
                <a:cs typeface="Times New Roman"/>
                <a:sym typeface="Times New Roman"/>
              </a:defRPr>
            </a:lvl2pPr>
            <a:lvl3pPr indent="-314325" lvl="2" marL="1371600" marR="0" rtl="0" algn="l">
              <a:lnSpc>
                <a:spcPct val="100000"/>
              </a:lnSpc>
              <a:spcBef>
                <a:spcPts val="2213"/>
              </a:spcBef>
              <a:spcAft>
                <a:spcPts val="0"/>
              </a:spcAft>
              <a:buClr>
                <a:srgbClr val="EBEBEB"/>
              </a:buClr>
              <a:buSzPts val="1350"/>
              <a:buFont typeface="Times New Roman"/>
              <a:buChar char="•"/>
              <a:defRPr b="0" i="0" sz="1800" u="none" cap="none" strike="noStrike">
                <a:solidFill>
                  <a:srgbClr val="EBEBEB"/>
                </a:solidFill>
                <a:latin typeface="Times New Roman"/>
                <a:ea typeface="Times New Roman"/>
                <a:cs typeface="Times New Roman"/>
                <a:sym typeface="Times New Roman"/>
              </a:defRPr>
            </a:lvl3pPr>
            <a:lvl4pPr indent="-314325" lvl="3" marL="1828800" marR="0" rtl="0" algn="l">
              <a:lnSpc>
                <a:spcPct val="100000"/>
              </a:lnSpc>
              <a:spcBef>
                <a:spcPts val="2213"/>
              </a:spcBef>
              <a:spcAft>
                <a:spcPts val="0"/>
              </a:spcAft>
              <a:buClr>
                <a:srgbClr val="EBEBEB"/>
              </a:buClr>
              <a:buSzPts val="1350"/>
              <a:buFont typeface="Times New Roman"/>
              <a:buChar char="•"/>
              <a:defRPr b="0" i="0" sz="1800" u="none" cap="none" strike="noStrike">
                <a:solidFill>
                  <a:srgbClr val="EBEBEB"/>
                </a:solidFill>
                <a:latin typeface="Times New Roman"/>
                <a:ea typeface="Times New Roman"/>
                <a:cs typeface="Times New Roman"/>
                <a:sym typeface="Times New Roman"/>
              </a:defRPr>
            </a:lvl4pPr>
            <a:lvl5pPr indent="-314325" lvl="4" marL="2286000" marR="0" rtl="0" algn="l">
              <a:lnSpc>
                <a:spcPct val="100000"/>
              </a:lnSpc>
              <a:spcBef>
                <a:spcPts val="2213"/>
              </a:spcBef>
              <a:spcAft>
                <a:spcPts val="0"/>
              </a:spcAft>
              <a:buClr>
                <a:srgbClr val="EBEBEB"/>
              </a:buClr>
              <a:buSzPts val="1350"/>
              <a:buFont typeface="Times New Roman"/>
              <a:buChar char="•"/>
              <a:defRPr b="0" i="0" sz="1800" u="none" cap="none" strike="noStrike">
                <a:solidFill>
                  <a:srgbClr val="EBEBEB"/>
                </a:solidFill>
                <a:latin typeface="Times New Roman"/>
                <a:ea typeface="Times New Roman"/>
                <a:cs typeface="Times New Roman"/>
                <a:sym typeface="Times New Roman"/>
              </a:defRPr>
            </a:lvl5pPr>
            <a:lvl6pPr indent="-314325" lvl="5" marL="2743200" marR="0" rtl="0" algn="l">
              <a:lnSpc>
                <a:spcPct val="100000"/>
              </a:lnSpc>
              <a:spcBef>
                <a:spcPts val="2213"/>
              </a:spcBef>
              <a:spcAft>
                <a:spcPts val="0"/>
              </a:spcAft>
              <a:buClr>
                <a:srgbClr val="EBEBEB"/>
              </a:buClr>
              <a:buSzPts val="1350"/>
              <a:buFont typeface="Times New Roman"/>
              <a:buChar char="•"/>
              <a:defRPr b="0" i="0" sz="1800" u="none" cap="none" strike="noStrike">
                <a:solidFill>
                  <a:srgbClr val="EBEBEB"/>
                </a:solidFill>
                <a:latin typeface="Times New Roman"/>
                <a:ea typeface="Times New Roman"/>
                <a:cs typeface="Times New Roman"/>
                <a:sym typeface="Times New Roman"/>
              </a:defRPr>
            </a:lvl6pPr>
            <a:lvl7pPr indent="-314325" lvl="6" marL="3200400" marR="0" rtl="0" algn="l">
              <a:lnSpc>
                <a:spcPct val="100000"/>
              </a:lnSpc>
              <a:spcBef>
                <a:spcPts val="2213"/>
              </a:spcBef>
              <a:spcAft>
                <a:spcPts val="0"/>
              </a:spcAft>
              <a:buClr>
                <a:srgbClr val="EBEBEB"/>
              </a:buClr>
              <a:buSzPts val="1350"/>
              <a:buFont typeface="Times New Roman"/>
              <a:buChar char="•"/>
              <a:defRPr b="0" i="0" sz="1800" u="none" cap="none" strike="noStrike">
                <a:solidFill>
                  <a:srgbClr val="EBEBEB"/>
                </a:solidFill>
                <a:latin typeface="Times New Roman"/>
                <a:ea typeface="Times New Roman"/>
                <a:cs typeface="Times New Roman"/>
                <a:sym typeface="Times New Roman"/>
              </a:defRPr>
            </a:lvl7pPr>
            <a:lvl8pPr indent="-314325" lvl="7" marL="3657600" marR="0" rtl="0" algn="l">
              <a:lnSpc>
                <a:spcPct val="100000"/>
              </a:lnSpc>
              <a:spcBef>
                <a:spcPts val="2213"/>
              </a:spcBef>
              <a:spcAft>
                <a:spcPts val="0"/>
              </a:spcAft>
              <a:buClr>
                <a:srgbClr val="EBEBEB"/>
              </a:buClr>
              <a:buSzPts val="1350"/>
              <a:buFont typeface="Times New Roman"/>
              <a:buChar char="•"/>
              <a:defRPr b="0" i="0" sz="1800" u="none" cap="none" strike="noStrike">
                <a:solidFill>
                  <a:srgbClr val="EBEBEB"/>
                </a:solidFill>
                <a:latin typeface="Times New Roman"/>
                <a:ea typeface="Times New Roman"/>
                <a:cs typeface="Times New Roman"/>
                <a:sym typeface="Times New Roman"/>
              </a:defRPr>
            </a:lvl8pPr>
            <a:lvl9pPr indent="-314325" lvl="8" marL="4114800" marR="0" rtl="0" algn="l">
              <a:lnSpc>
                <a:spcPct val="100000"/>
              </a:lnSpc>
              <a:spcBef>
                <a:spcPts val="2213"/>
              </a:spcBef>
              <a:spcAft>
                <a:spcPts val="0"/>
              </a:spcAft>
              <a:buClr>
                <a:srgbClr val="EBEBEB"/>
              </a:buClr>
              <a:buSzPts val="1350"/>
              <a:buFont typeface="Times New Roman"/>
              <a:buChar char="•"/>
              <a:defRPr b="0" i="0" sz="1800" u="none" cap="none" strike="noStrike">
                <a:solidFill>
                  <a:srgbClr val="EBEBEB"/>
                </a:solidFill>
                <a:latin typeface="Times New Roman"/>
                <a:ea typeface="Times New Roman"/>
                <a:cs typeface="Times New Roman"/>
                <a:sym typeface="Times New Roman"/>
              </a:defRPr>
            </a:lvl9pPr>
          </a:lstStyle>
          <a:p/>
        </p:txBody>
      </p:sp>
      <p:sp>
        <p:nvSpPr>
          <p:cNvPr id="45" name="Google Shape;45;p10"/>
          <p:cNvSpPr txBox="1"/>
          <p:nvPr>
            <p:ph type="title"/>
          </p:nvPr>
        </p:nvSpPr>
        <p:spPr>
          <a:xfrm>
            <a:off x="538162" y="165100"/>
            <a:ext cx="8072438" cy="178435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FFFFFF"/>
              </a:buClr>
              <a:buSzPts val="3375"/>
              <a:buFont typeface="Helvetica Neue"/>
              <a:buNone/>
              <a:defRPr b="1" i="0" sz="3375" u="none" cap="none" strike="noStrike">
                <a:solidFill>
                  <a:srgbClr val="FFFFFF"/>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FFFFFF"/>
              </a:buClr>
              <a:buSzPts val="3375"/>
              <a:buFont typeface="Helvetica Neue"/>
              <a:buNone/>
              <a:defRPr b="1" i="0" sz="3375" u="none" cap="none" strike="noStrike">
                <a:solidFill>
                  <a:srgbClr val="FFFFFF"/>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FFFFFF"/>
              </a:buClr>
              <a:buSzPts val="3375"/>
              <a:buFont typeface="Helvetica Neue"/>
              <a:buNone/>
              <a:defRPr b="1" i="0" sz="3375" u="none" cap="none" strike="noStrike">
                <a:solidFill>
                  <a:srgbClr val="FFFFFF"/>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FFFFFF"/>
              </a:buClr>
              <a:buSzPts val="3375"/>
              <a:buFont typeface="Helvetica Neue"/>
              <a:buNone/>
              <a:defRPr b="1" i="0" sz="3375" u="none" cap="none" strike="noStrike">
                <a:solidFill>
                  <a:srgbClr val="FFFFFF"/>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FFFFFF"/>
              </a:buClr>
              <a:buSzPts val="3375"/>
              <a:buFont typeface="Helvetica Neue"/>
              <a:buNone/>
              <a:defRPr b="1" i="0" sz="3375" u="none" cap="none" strike="noStrike">
                <a:solidFill>
                  <a:srgbClr val="FFFFFF"/>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FFFFFF"/>
              </a:buClr>
              <a:buSzPts val="3375"/>
              <a:buFont typeface="Helvetica Neue"/>
              <a:buNone/>
              <a:defRPr b="1" i="0" sz="3375" u="none" cap="none" strike="noStrike">
                <a:solidFill>
                  <a:srgbClr val="FFFFFF"/>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FFFFFF"/>
              </a:buClr>
              <a:buSzPts val="3375"/>
              <a:buFont typeface="Helvetica Neue"/>
              <a:buNone/>
              <a:defRPr b="1" i="0" sz="3375" u="none" cap="none" strike="noStrike">
                <a:solidFill>
                  <a:srgbClr val="FFFFFF"/>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FFFFFF"/>
              </a:buClr>
              <a:buSzPts val="3375"/>
              <a:buFont typeface="Helvetica Neue"/>
              <a:buNone/>
              <a:defRPr b="1" i="0" sz="3375" u="none" cap="none" strike="noStrike">
                <a:solidFill>
                  <a:srgbClr val="FFFFFF"/>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FFFFFF"/>
              </a:buClr>
              <a:buSzPts val="3375"/>
              <a:buFont typeface="Helvetica Neue"/>
              <a:buNone/>
              <a:defRPr b="1" i="0" sz="3375" u="none" cap="none" strike="noStrike">
                <a:solidFill>
                  <a:srgbClr val="FFFFFF"/>
                </a:solidFill>
                <a:latin typeface="Helvetica Neue"/>
                <a:ea typeface="Helvetica Neue"/>
                <a:cs typeface="Helvetica Neue"/>
                <a:sym typeface="Helvetica Neue"/>
              </a:defRPr>
            </a:lvl9pPr>
          </a:lstStyle>
          <a:p/>
        </p:txBody>
      </p:sp>
      <p:sp>
        <p:nvSpPr>
          <p:cNvPr id="46" name="Google Shape;46;p10"/>
          <p:cNvSpPr txBox="1"/>
          <p:nvPr>
            <p:ph idx="12" type="sldNum"/>
          </p:nvPr>
        </p:nvSpPr>
        <p:spPr>
          <a:xfrm>
            <a:off x="4483220" y="6518380"/>
            <a:ext cx="227626" cy="241092"/>
          </a:xfrm>
          <a:prstGeom prst="rect">
            <a:avLst/>
          </a:prstGeom>
          <a:noFill/>
          <a:ln>
            <a:noFill/>
          </a:ln>
        </p:spPr>
        <p:txBody>
          <a:bodyPr anchorCtr="0" anchor="ctr" bIns="50800" lIns="50800" spcFirstLastPara="1" rIns="50800" wrap="square" tIns="50800">
            <a:spAutoFit/>
          </a:bodyPr>
          <a:lstStyle>
            <a:lvl1pPr indent="0" lvl="0" marL="0" marR="0" rtl="0" algn="l">
              <a:spcBef>
                <a:spcPts val="0"/>
              </a:spcBef>
              <a:buNone/>
              <a:defRPr sz="900">
                <a:solidFill>
                  <a:schemeClr val="lt1"/>
                </a:solidFill>
                <a:latin typeface="Helvetica Neue"/>
                <a:ea typeface="Helvetica Neue"/>
                <a:cs typeface="Helvetica Neue"/>
                <a:sym typeface="Helvetica Neue"/>
              </a:defRPr>
            </a:lvl1pPr>
            <a:lvl2pPr indent="0" lvl="1" marL="0" marR="0" rtl="0" algn="l">
              <a:spcBef>
                <a:spcPts val="0"/>
              </a:spcBef>
              <a:buNone/>
              <a:defRPr sz="900">
                <a:solidFill>
                  <a:schemeClr val="lt1"/>
                </a:solidFill>
                <a:latin typeface="Helvetica Neue"/>
                <a:ea typeface="Helvetica Neue"/>
                <a:cs typeface="Helvetica Neue"/>
                <a:sym typeface="Helvetica Neue"/>
              </a:defRPr>
            </a:lvl2pPr>
            <a:lvl3pPr indent="0" lvl="2" marL="0" marR="0" rtl="0" algn="l">
              <a:spcBef>
                <a:spcPts val="0"/>
              </a:spcBef>
              <a:buNone/>
              <a:defRPr sz="900">
                <a:solidFill>
                  <a:schemeClr val="lt1"/>
                </a:solidFill>
                <a:latin typeface="Helvetica Neue"/>
                <a:ea typeface="Helvetica Neue"/>
                <a:cs typeface="Helvetica Neue"/>
                <a:sym typeface="Helvetica Neue"/>
              </a:defRPr>
            </a:lvl3pPr>
            <a:lvl4pPr indent="0" lvl="3" marL="0" marR="0" rtl="0" algn="l">
              <a:spcBef>
                <a:spcPts val="0"/>
              </a:spcBef>
              <a:buNone/>
              <a:defRPr sz="900">
                <a:solidFill>
                  <a:schemeClr val="lt1"/>
                </a:solidFill>
                <a:latin typeface="Helvetica Neue"/>
                <a:ea typeface="Helvetica Neue"/>
                <a:cs typeface="Helvetica Neue"/>
                <a:sym typeface="Helvetica Neue"/>
              </a:defRPr>
            </a:lvl4pPr>
            <a:lvl5pPr indent="0" lvl="4" marL="0" marR="0" rtl="0" algn="l">
              <a:spcBef>
                <a:spcPts val="0"/>
              </a:spcBef>
              <a:buNone/>
              <a:defRPr sz="900">
                <a:solidFill>
                  <a:schemeClr val="lt1"/>
                </a:solidFill>
                <a:latin typeface="Helvetica Neue"/>
                <a:ea typeface="Helvetica Neue"/>
                <a:cs typeface="Helvetica Neue"/>
                <a:sym typeface="Helvetica Neue"/>
              </a:defRPr>
            </a:lvl5pPr>
            <a:lvl6pPr indent="0" lvl="5" marL="0" marR="0" rtl="0" algn="l">
              <a:spcBef>
                <a:spcPts val="0"/>
              </a:spcBef>
              <a:buNone/>
              <a:defRPr sz="900">
                <a:solidFill>
                  <a:schemeClr val="lt1"/>
                </a:solidFill>
                <a:latin typeface="Helvetica Neue"/>
                <a:ea typeface="Helvetica Neue"/>
                <a:cs typeface="Helvetica Neue"/>
                <a:sym typeface="Helvetica Neue"/>
              </a:defRPr>
            </a:lvl6pPr>
            <a:lvl7pPr indent="0" lvl="6" marL="0" marR="0" rtl="0" algn="l">
              <a:spcBef>
                <a:spcPts val="0"/>
              </a:spcBef>
              <a:buNone/>
              <a:defRPr sz="900">
                <a:solidFill>
                  <a:schemeClr val="lt1"/>
                </a:solidFill>
                <a:latin typeface="Helvetica Neue"/>
                <a:ea typeface="Helvetica Neue"/>
                <a:cs typeface="Helvetica Neue"/>
                <a:sym typeface="Helvetica Neue"/>
              </a:defRPr>
            </a:lvl7pPr>
            <a:lvl8pPr indent="0" lvl="7" marL="0" marR="0" rtl="0" algn="l">
              <a:spcBef>
                <a:spcPts val="0"/>
              </a:spcBef>
              <a:buNone/>
              <a:defRPr sz="900">
                <a:solidFill>
                  <a:schemeClr val="lt1"/>
                </a:solidFill>
                <a:latin typeface="Helvetica Neue"/>
                <a:ea typeface="Helvetica Neue"/>
                <a:cs typeface="Helvetica Neue"/>
                <a:sym typeface="Helvetica Neue"/>
              </a:defRPr>
            </a:lvl8pPr>
            <a:lvl9pPr indent="0" lvl="8" marL="0" marR="0" rtl="0" algn="l">
              <a:spcBef>
                <a:spcPts val="0"/>
              </a:spcBef>
              <a:buNone/>
              <a:defRPr sz="900">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3"/>
          <p:cNvSpPr txBox="1"/>
          <p:nvPr/>
        </p:nvSpPr>
        <p:spPr>
          <a:xfrm>
            <a:off x="1691639" y="1878748"/>
            <a:ext cx="5760723" cy="179070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3300" u="none" cap="none" strike="noStrike">
                <a:solidFill>
                  <a:srgbClr val="000000"/>
                </a:solidFill>
                <a:latin typeface="Helvetica Neue"/>
                <a:ea typeface="Helvetica Neue"/>
                <a:cs typeface="Helvetica Neue"/>
                <a:sym typeface="Helvetica Neue"/>
              </a:rPr>
              <a:t>Majlis Ansārullāh</a:t>
            </a:r>
            <a:br>
              <a:rPr b="1" i="0" lang="en-US" sz="3300" u="none" cap="none" strike="noStrike">
                <a:solidFill>
                  <a:srgbClr val="000000"/>
                </a:solidFill>
                <a:latin typeface="Helvetica Neue"/>
                <a:ea typeface="Helvetica Neue"/>
                <a:cs typeface="Helvetica Neue"/>
                <a:sym typeface="Helvetica Neue"/>
              </a:rPr>
            </a:br>
            <a:r>
              <a:rPr b="1" i="0" lang="en-US" sz="3300" u="none" cap="none" strike="noStrike">
                <a:solidFill>
                  <a:srgbClr val="000000"/>
                </a:solidFill>
                <a:latin typeface="Helvetica Neue"/>
                <a:ea typeface="Helvetica Neue"/>
                <a:cs typeface="Helvetica Neue"/>
                <a:sym typeface="Helvetica Neue"/>
              </a:rPr>
              <a:t>Monthly Meeting</a:t>
            </a:r>
            <a:endParaRPr/>
          </a:p>
        </p:txBody>
      </p:sp>
      <p:sp>
        <p:nvSpPr>
          <p:cNvPr id="98" name="Google Shape;98;p23"/>
          <p:cNvSpPr txBox="1"/>
          <p:nvPr/>
        </p:nvSpPr>
        <p:spPr>
          <a:xfrm>
            <a:off x="2034539" y="3558779"/>
            <a:ext cx="5074923" cy="124182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2400" u="none" cap="none" strike="noStrike">
                <a:solidFill>
                  <a:srgbClr val="000000"/>
                </a:solidFill>
                <a:latin typeface="Helvetica Neue"/>
                <a:ea typeface="Helvetica Neue"/>
                <a:cs typeface="Helvetica Neue"/>
                <a:sym typeface="Helvetica Neue"/>
              </a:rPr>
              <a:t>May 2023</a:t>
            </a:r>
            <a:endParaRPr b="1" i="0" sz="2400" u="none" cap="none" strike="noStrike">
              <a:solidFill>
                <a:srgbClr val="000000"/>
              </a:solidFill>
              <a:latin typeface="Helvetica Neue"/>
              <a:ea typeface="Helvetica Neue"/>
              <a:cs typeface="Helvetica Neue"/>
              <a:sym typeface="Helvetica Neue"/>
            </a:endParaRPr>
          </a:p>
        </p:txBody>
      </p:sp>
      <p:sp>
        <p:nvSpPr>
          <p:cNvPr id="99" name="Google Shape;99;p23"/>
          <p:cNvSpPr txBox="1"/>
          <p:nvPr/>
        </p:nvSpPr>
        <p:spPr>
          <a:xfrm>
            <a:off x="2234119" y="4816183"/>
            <a:ext cx="4675763" cy="392413"/>
          </a:xfrm>
          <a:prstGeom prst="rect">
            <a:avLst/>
          </a:prstGeom>
          <a:noFill/>
          <a:ln>
            <a:noFill/>
          </a:ln>
        </p:spPr>
        <p:txBody>
          <a:bodyPr anchorCtr="0" anchor="t" bIns="34275" lIns="34275" spcFirstLastPara="1" rIns="34275" wrap="square" tIns="34275">
            <a:spAutoFit/>
          </a:bodyPr>
          <a:lstStyle/>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pic>
        <p:nvPicPr>
          <p:cNvPr id="164" name="Google Shape;164;p32"/>
          <p:cNvPicPr preferRelativeResize="0"/>
          <p:nvPr/>
        </p:nvPicPr>
        <p:blipFill rotWithShape="1">
          <a:blip r:embed="rId4">
            <a:alphaModFix/>
          </a:blip>
          <a:srcRect b="0" l="0" r="0" t="0"/>
          <a:stretch/>
        </p:blipFill>
        <p:spPr>
          <a:xfrm>
            <a:off x="4773268" y="2019862"/>
            <a:ext cx="4370732" cy="2836374"/>
          </a:xfrm>
          <a:prstGeom prst="rect">
            <a:avLst/>
          </a:prstGeom>
          <a:noFill/>
          <a:ln>
            <a:noFill/>
          </a:ln>
        </p:spPr>
      </p:pic>
      <p:sp>
        <p:nvSpPr>
          <p:cNvPr id="165" name="Google Shape;165;p32"/>
          <p:cNvSpPr txBox="1"/>
          <p:nvPr>
            <p:ph type="title"/>
          </p:nvPr>
        </p:nvSpPr>
        <p:spPr>
          <a:xfrm>
            <a:off x="3483197" y="481868"/>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66" name="Google Shape;166;p32"/>
          <p:cNvSpPr txBox="1"/>
          <p:nvPr/>
        </p:nvSpPr>
        <p:spPr>
          <a:xfrm>
            <a:off x="3387363" y="437351"/>
            <a:ext cx="5657246"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Khalifa’s guidance (may Allah be his helper)</a:t>
            </a:r>
            <a:endParaRPr b="1" sz="2400">
              <a:solidFill>
                <a:srgbClr val="FFFFFF"/>
              </a:solidFill>
              <a:latin typeface="Calibri"/>
              <a:ea typeface="Calibri"/>
              <a:cs typeface="Calibri"/>
              <a:sym typeface="Calibri"/>
            </a:endParaRPr>
          </a:p>
        </p:txBody>
      </p:sp>
      <p:sp>
        <p:nvSpPr>
          <p:cNvPr id="167" name="Google Shape;167;p32"/>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sp>
        <p:nvSpPr>
          <p:cNvPr id="168" name="Google Shape;168;p32"/>
          <p:cNvSpPr/>
          <p:nvPr/>
        </p:nvSpPr>
        <p:spPr>
          <a:xfrm>
            <a:off x="201267" y="2236366"/>
            <a:ext cx="4370733" cy="23852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Suggested Time = 20 mins</a:t>
            </a:r>
            <a:endParaRPr/>
          </a:p>
          <a:p>
            <a:pPr indent="0" lvl="0" marL="0" marR="0" rtl="0" algn="l">
              <a:spcBef>
                <a:spcPts val="0"/>
              </a:spcBef>
              <a:spcAft>
                <a:spcPts val="0"/>
              </a:spcAft>
              <a:buNone/>
            </a:pPr>
            <a:r>
              <a:rPr b="1" i="1" lang="en-US" sz="2000">
                <a:solidFill>
                  <a:schemeClr val="dk1"/>
                </a:solidFill>
                <a:latin typeface="Calibri"/>
                <a:ea typeface="Calibri"/>
                <a:cs typeface="Calibri"/>
                <a:sym typeface="Calibri"/>
              </a:rPr>
              <a:t>(All Ansar members need to participate in this discussion)</a:t>
            </a:r>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It contains the following items:</a:t>
            </a:r>
            <a:endParaRPr sz="2000">
              <a:solidFill>
                <a:schemeClr val="dk1"/>
              </a:solidFill>
              <a:latin typeface="Calibri"/>
              <a:ea typeface="Calibri"/>
              <a:cs typeface="Calibri"/>
              <a:sym typeface="Calibri"/>
            </a:endParaRPr>
          </a:p>
          <a:p>
            <a:pPr indent="-385763" lvl="0" marL="385763" marR="0" rtl="0" algn="l">
              <a:spcBef>
                <a:spcPts val="0"/>
              </a:spcBef>
              <a:spcAft>
                <a:spcPts val="0"/>
              </a:spcAft>
              <a:buClr>
                <a:schemeClr val="dk1"/>
              </a:buClr>
              <a:buSzPts val="1800"/>
              <a:buFont typeface="Helvetica Neue"/>
              <a:buAutoNum type="arabicPeriod"/>
            </a:pPr>
            <a:r>
              <a:rPr lang="en-US" sz="1800">
                <a:solidFill>
                  <a:schemeClr val="dk1"/>
                </a:solidFill>
                <a:latin typeface="Calibri"/>
                <a:ea typeface="Calibri"/>
                <a:cs typeface="Calibri"/>
                <a:sym typeface="Calibri"/>
              </a:rPr>
              <a:t>Scenario, question and discussion(2 slides)</a:t>
            </a:r>
            <a:endParaRPr/>
          </a:p>
          <a:p>
            <a:pPr indent="-385763" lvl="0" marL="385763" marR="0" rtl="0" algn="l">
              <a:spcBef>
                <a:spcPts val="0"/>
              </a:spcBef>
              <a:spcAft>
                <a:spcPts val="0"/>
              </a:spcAft>
              <a:buClr>
                <a:schemeClr val="dk1"/>
              </a:buClr>
              <a:buSzPts val="1800"/>
              <a:buFont typeface="Helvetica Neue"/>
              <a:buAutoNum type="arabicPeriod"/>
            </a:pPr>
            <a:r>
              <a:rPr lang="en-US" sz="1800">
                <a:solidFill>
                  <a:schemeClr val="dk1"/>
                </a:solidFill>
                <a:latin typeface="Calibri"/>
                <a:ea typeface="Calibri"/>
                <a:cs typeface="Calibri"/>
                <a:sym typeface="Calibri"/>
              </a:rPr>
              <a:t>Guidance from the Khalifa (1 slide)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33"/>
          <p:cNvSpPr txBox="1"/>
          <p:nvPr/>
        </p:nvSpPr>
        <p:spPr>
          <a:xfrm>
            <a:off x="3680622" y="1207402"/>
            <a:ext cx="1975540" cy="328935"/>
          </a:xfrm>
          <a:prstGeom prst="rect">
            <a:avLst/>
          </a:prstGeom>
          <a:noFill/>
          <a:ln>
            <a:noFill/>
          </a:ln>
        </p:spPr>
        <p:txBody>
          <a:bodyPr anchorCtr="0" anchor="t" bIns="25700" lIns="25700" spcFirstLastPara="1" rIns="25700" wrap="square" tIns="25700">
            <a:spAutoFit/>
          </a:bodyPr>
          <a:lstStyle/>
          <a:p>
            <a:pPr indent="0" lvl="0" marL="0" marR="0" rtl="0" algn="l">
              <a:spcBef>
                <a:spcPts val="0"/>
              </a:spcBef>
              <a:spcAft>
                <a:spcPts val="0"/>
              </a:spcAft>
              <a:buNone/>
            </a:pPr>
            <a:r>
              <a:rPr b="1" lang="en-US" sz="1800">
                <a:solidFill>
                  <a:srgbClr val="FFFFFF"/>
                </a:solidFill>
                <a:latin typeface="Calibri"/>
                <a:ea typeface="Calibri"/>
                <a:cs typeface="Calibri"/>
                <a:sym typeface="Calibri"/>
              </a:rPr>
              <a:t>Discussion Scenario </a:t>
            </a:r>
            <a:endParaRPr/>
          </a:p>
        </p:txBody>
      </p:sp>
      <p:sp>
        <p:nvSpPr>
          <p:cNvPr id="174" name="Google Shape;174;p33"/>
          <p:cNvSpPr txBox="1"/>
          <p:nvPr/>
        </p:nvSpPr>
        <p:spPr>
          <a:xfrm>
            <a:off x="96392" y="1443678"/>
            <a:ext cx="4572000" cy="4206920"/>
          </a:xfrm>
          <a:prstGeom prst="rect">
            <a:avLst/>
          </a:prstGeom>
          <a:noFill/>
          <a:ln>
            <a:noFill/>
          </a:ln>
        </p:spPr>
        <p:txBody>
          <a:bodyPr anchorCtr="0" anchor="t" bIns="25700" lIns="25700" spcFirstLastPara="1" rIns="25700" wrap="square" tIns="25700">
            <a:spAutoFit/>
          </a:bodyPr>
          <a:lstStyle/>
          <a:p>
            <a:pPr indent="0" lvl="0" marL="0" marR="0" rtl="0" algn="just">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Local Ansar Amila meeting was going on. Muntazim Tabligh was not present. Zaim sahib expressed his frustration that he is late again! One of the other office holders chimed in stating that Muntazim sahib has not been performing his tasks properly and he does not come for salat despite living nearby. Another office holder suggested Zaim sahib to replace Muntazim sahib as he is disrupting the progress of the Majlis. This could also result in reformation of his ways. Before turning the conference call line off, Zaim sahib checked if there is anyone on the line. Muntazim sahib Tabligh responded with Assalamo Alaikum.</a:t>
            </a:r>
            <a:endParaRPr/>
          </a:p>
        </p:txBody>
      </p:sp>
      <p:pic>
        <p:nvPicPr>
          <p:cNvPr descr="January meeting Scenario.pdf" id="175" name="Google Shape;175;p33"/>
          <p:cNvPicPr preferRelativeResize="0"/>
          <p:nvPr/>
        </p:nvPicPr>
        <p:blipFill rotWithShape="1">
          <a:blip r:embed="rId4">
            <a:alphaModFix/>
          </a:blip>
          <a:srcRect b="0" l="0" r="0" t="0"/>
          <a:stretch/>
        </p:blipFill>
        <p:spPr>
          <a:xfrm>
            <a:off x="12075368" y="-1141383"/>
            <a:ext cx="2980894" cy="3857627"/>
          </a:xfrm>
          <a:prstGeom prst="rect">
            <a:avLst/>
          </a:prstGeom>
          <a:noFill/>
          <a:ln>
            <a:noFill/>
          </a:ln>
        </p:spPr>
      </p:pic>
      <p:pic>
        <p:nvPicPr>
          <p:cNvPr id="176" name="Google Shape;176;p33"/>
          <p:cNvPicPr preferRelativeResize="0"/>
          <p:nvPr/>
        </p:nvPicPr>
        <p:blipFill rotWithShape="1">
          <a:blip r:embed="rId5">
            <a:alphaModFix/>
          </a:blip>
          <a:srcRect b="0" l="0" r="0" t="0"/>
          <a:stretch/>
        </p:blipFill>
        <p:spPr>
          <a:xfrm>
            <a:off x="4704244" y="2047461"/>
            <a:ext cx="4338056" cy="2747436"/>
          </a:xfrm>
          <a:prstGeom prst="rect">
            <a:avLst/>
          </a:prstGeom>
          <a:noFill/>
          <a:ln>
            <a:noFill/>
          </a:ln>
        </p:spPr>
      </p:pic>
      <p:sp>
        <p:nvSpPr>
          <p:cNvPr id="177" name="Google Shape;177;p33"/>
          <p:cNvSpPr txBox="1"/>
          <p:nvPr/>
        </p:nvSpPr>
        <p:spPr>
          <a:xfrm>
            <a:off x="3383495" y="415433"/>
            <a:ext cx="5658805"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Discussion Scenario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34"/>
          <p:cNvSpPr txBox="1"/>
          <p:nvPr/>
        </p:nvSpPr>
        <p:spPr>
          <a:xfrm>
            <a:off x="3405386" y="386895"/>
            <a:ext cx="5172084"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Discussion</a:t>
            </a:r>
            <a:endParaRPr/>
          </a:p>
        </p:txBody>
      </p:sp>
      <p:sp>
        <p:nvSpPr>
          <p:cNvPr id="183" name="Google Shape;183;p34"/>
          <p:cNvSpPr txBox="1"/>
          <p:nvPr>
            <p:ph idx="1" type="body"/>
          </p:nvPr>
        </p:nvSpPr>
        <p:spPr>
          <a:xfrm>
            <a:off x="362778" y="2370483"/>
            <a:ext cx="8418443" cy="2117033"/>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2400"/>
              <a:buChar char="•"/>
            </a:pPr>
            <a:r>
              <a:rPr lang="en-US">
                <a:latin typeface="Times New Roman"/>
                <a:ea typeface="Times New Roman"/>
                <a:cs typeface="Times New Roman"/>
                <a:sym typeface="Times New Roman"/>
              </a:rPr>
              <a:t>What do you think has gone wrong?</a:t>
            </a:r>
            <a:endParaRPr/>
          </a:p>
          <a:p>
            <a:pPr indent="-257175" lvl="0" marL="257175" rtl="0" algn="l">
              <a:lnSpc>
                <a:spcPct val="100000"/>
              </a:lnSpc>
              <a:spcBef>
                <a:spcPts val="525"/>
              </a:spcBef>
              <a:spcAft>
                <a:spcPts val="0"/>
              </a:spcAft>
              <a:buClr>
                <a:srgbClr val="000000"/>
              </a:buClr>
              <a:buSzPts val="2400"/>
              <a:buChar char="•"/>
            </a:pPr>
            <a:r>
              <a:rPr lang="en-US">
                <a:latin typeface="Times New Roman"/>
                <a:ea typeface="Times New Roman"/>
                <a:cs typeface="Times New Roman"/>
                <a:sym typeface="Times New Roman"/>
              </a:rPr>
              <a:t>Were the comments justified if Muntazim Tabligh is indeed not regular for Salat?</a:t>
            </a:r>
            <a:endParaRPr/>
          </a:p>
          <a:p>
            <a:pPr indent="-257175" lvl="0" marL="257175" rtl="0" algn="l">
              <a:lnSpc>
                <a:spcPct val="100000"/>
              </a:lnSpc>
              <a:spcBef>
                <a:spcPts val="525"/>
              </a:spcBef>
              <a:spcAft>
                <a:spcPts val="0"/>
              </a:spcAft>
              <a:buClr>
                <a:srgbClr val="000000"/>
              </a:buClr>
              <a:buSzPts val="2400"/>
              <a:buChar char="•"/>
            </a:pPr>
            <a:r>
              <a:rPr lang="en-US">
                <a:latin typeface="Times New Roman"/>
                <a:ea typeface="Times New Roman"/>
                <a:cs typeface="Times New Roman"/>
                <a:sym typeface="Times New Roman"/>
              </a:rPr>
              <a:t>How could this whole scenario have played out differently?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5"/>
          <p:cNvSpPr txBox="1"/>
          <p:nvPr>
            <p:ph type="title"/>
          </p:nvPr>
        </p:nvSpPr>
        <p:spPr>
          <a:xfrm>
            <a:off x="3443908" y="248786"/>
            <a:ext cx="5700092" cy="83184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Khalifa’s (aba) guidacne</a:t>
            </a:r>
            <a:endParaRPr sz="3200">
              <a:solidFill>
                <a:schemeClr val="lt1"/>
              </a:solidFill>
            </a:endParaRPr>
          </a:p>
        </p:txBody>
      </p:sp>
      <p:sp>
        <p:nvSpPr>
          <p:cNvPr id="189" name="Google Shape;189;p35"/>
          <p:cNvSpPr txBox="1"/>
          <p:nvPr>
            <p:ph idx="1" type="body"/>
          </p:nvPr>
        </p:nvSpPr>
        <p:spPr>
          <a:xfrm>
            <a:off x="178904" y="1514350"/>
            <a:ext cx="8786191" cy="38293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232323"/>
              </a:buClr>
              <a:buSzPts val="2000"/>
              <a:buNone/>
            </a:pPr>
            <a:r>
              <a:rPr lang="en-US" sz="2000">
                <a:solidFill>
                  <a:srgbClr val="232323"/>
                </a:solidFill>
                <a:latin typeface="Times New Roman"/>
                <a:ea typeface="Times New Roman"/>
                <a:cs typeface="Times New Roman"/>
                <a:sym typeface="Times New Roman"/>
              </a:rPr>
              <a:t>Backbiting is a sin which leads to unrest in the society instead of reformation. Allah the Almighty while alluding to this evil act with disgust says that you backbite with ease thinking it is not a big deal. Had to say something and did so, wanted to enjoy some words so enjoyed it, wanted to utter some bitterness and did so. But remember, it is such an evil act as eating dead brother’s meat. Who would not abhor eating dead brother’s meat. Backbiting is mentioning someone’s weakness behind their back. Thus, if you want betterment of someone whom you have some concern about, explain in seclusion so they can reform themselves. If they do not understand than there are concerned office holders for reformation, there is system of the Jama’at, there is Ameer of the Jama’at. If for any reason, some opportune compromise, or due to lack of satisfaction, message can be sent to me (Khalifatul Masih aba). </a:t>
            </a:r>
            <a:r>
              <a:rPr lang="en-US" sz="1800">
                <a:solidFill>
                  <a:srgbClr val="232323"/>
                </a:solidFill>
                <a:latin typeface="Arial"/>
                <a:ea typeface="Arial"/>
                <a:cs typeface="Arial"/>
                <a:sym typeface="Arial"/>
              </a:rPr>
              <a:t>(Khutabate Masroor Vol 8 page 74-75. Friday sermon 2/5/2010)</a:t>
            </a:r>
            <a:endParaRPr sz="18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6"/>
          <p:cNvSpPr txBox="1"/>
          <p:nvPr>
            <p:ph idx="1" type="body"/>
          </p:nvPr>
        </p:nvSpPr>
        <p:spPr>
          <a:xfrm>
            <a:off x="496957" y="1474541"/>
            <a:ext cx="8189843" cy="2261048"/>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000000"/>
              </a:buClr>
              <a:buSzPts val="2400"/>
              <a:buNone/>
            </a:pPr>
            <a:r>
              <a:rPr lang="en-US">
                <a:latin typeface="Times"/>
                <a:ea typeface="Times"/>
                <a:cs typeface="Times"/>
                <a:sym typeface="Times"/>
              </a:rPr>
              <a:t>“Look, I say to you truly and sincerely that ruined is he whose faith is tainted by even a hint of worldliness. Hell is very close to that soul all of whose intentions are not for God—rather some of them are for God and others are for the world. Thus, if you have an iota of worldly adulteration in your intentions, all your worship is in vain. In such a case you do not follow God. Rather you follow Satan. Never ever expect that when you are in such a condition God will help you</a:t>
            </a:r>
            <a:r>
              <a:rPr lang="en-US"/>
              <a:t> </a:t>
            </a:r>
            <a:r>
              <a:rPr lang="en-US">
                <a:latin typeface="Times"/>
                <a:ea typeface="Times"/>
                <a:cs typeface="Times"/>
                <a:sym typeface="Times"/>
              </a:rPr>
              <a:t>” </a:t>
            </a:r>
            <a:r>
              <a:rPr lang="en-US" sz="1800">
                <a:latin typeface="Times"/>
                <a:ea typeface="Times"/>
                <a:cs typeface="Times"/>
                <a:sym typeface="Times"/>
              </a:rPr>
              <a:t>(The Promised Messiah, peace be on him)</a:t>
            </a:r>
            <a:endParaRPr sz="1800">
              <a:latin typeface="Times New Roman"/>
              <a:ea typeface="Times New Roman"/>
              <a:cs typeface="Times New Roman"/>
              <a:sym typeface="Times New Roman"/>
            </a:endParaRPr>
          </a:p>
        </p:txBody>
      </p:sp>
      <p:sp>
        <p:nvSpPr>
          <p:cNvPr id="195" name="Google Shape;195;p36"/>
          <p:cNvSpPr txBox="1"/>
          <p:nvPr>
            <p:ph type="title"/>
          </p:nvPr>
        </p:nvSpPr>
        <p:spPr>
          <a:xfrm>
            <a:off x="3473726" y="372566"/>
            <a:ext cx="5213074" cy="53945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2700"/>
              <a:buFont typeface="Calibri"/>
              <a:buNone/>
            </a:pPr>
            <a:r>
              <a:rPr lang="en-US" sz="2700">
                <a:solidFill>
                  <a:schemeClr val="lt1"/>
                </a:solidFill>
              </a:rPr>
              <a:t>Al-Wasiyyat (The Will)</a:t>
            </a:r>
            <a:endParaRPr/>
          </a:p>
        </p:txBody>
      </p:sp>
      <p:sp>
        <p:nvSpPr>
          <p:cNvPr id="196" name="Google Shape;196;p36"/>
          <p:cNvSpPr txBox="1"/>
          <p:nvPr/>
        </p:nvSpPr>
        <p:spPr>
          <a:xfrm>
            <a:off x="161820" y="4921796"/>
            <a:ext cx="8820359" cy="92332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Questions for self reflection</a:t>
            </a:r>
            <a:endParaRPr/>
          </a:p>
          <a:p>
            <a:pPr indent="-342900" lvl="0" marL="342900" marR="0" rtl="0" algn="l">
              <a:lnSpc>
                <a:spcPct val="100000"/>
              </a:lnSpc>
              <a:spcBef>
                <a:spcPts val="0"/>
              </a:spcBef>
              <a:spcAft>
                <a:spcPts val="0"/>
              </a:spcAft>
              <a:buClr>
                <a:srgbClr val="000000"/>
              </a:buClr>
              <a:buSzPts val="1800"/>
              <a:buFont typeface="Calibri"/>
              <a:buAutoNum type="arabicPeriod"/>
            </a:pPr>
            <a:r>
              <a:rPr i="1" lang="en-US" sz="1800">
                <a:solidFill>
                  <a:srgbClr val="000000"/>
                </a:solidFill>
                <a:latin typeface="Calibri"/>
                <a:ea typeface="Calibri"/>
                <a:cs typeface="Calibri"/>
                <a:sym typeface="Calibri"/>
              </a:rPr>
              <a:t>Have you joined the system of Wasiyyat? If not, are you comfortable with your reasoning?</a:t>
            </a:r>
            <a:endParaRPr/>
          </a:p>
          <a:p>
            <a:pPr indent="-342900" lvl="0" marL="342900" marR="0" rtl="0" algn="l">
              <a:lnSpc>
                <a:spcPct val="100000"/>
              </a:lnSpc>
              <a:spcBef>
                <a:spcPts val="0"/>
              </a:spcBef>
              <a:spcAft>
                <a:spcPts val="0"/>
              </a:spcAft>
              <a:buClr>
                <a:srgbClr val="000000"/>
              </a:buClr>
              <a:buSzPts val="1800"/>
              <a:buFont typeface="Calibri"/>
              <a:buAutoNum type="arabicPeriod"/>
            </a:pPr>
            <a:r>
              <a:rPr i="1" lang="en-US" sz="1800">
                <a:solidFill>
                  <a:srgbClr val="000000"/>
                </a:solidFill>
                <a:latin typeface="Calibri"/>
                <a:ea typeface="Calibri"/>
                <a:cs typeface="Calibri"/>
                <a:sym typeface="Calibri"/>
              </a:rPr>
              <a:t>If you are a Moosi, are you satisfied with the spiritual purification expected of you?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37"/>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02" name="Google Shape;202;p37"/>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203" name="Google Shape;203;p37"/>
          <p:cNvSpPr txBox="1"/>
          <p:nvPr/>
        </p:nvSpPr>
        <p:spPr>
          <a:xfrm>
            <a:off x="3396531" y="342088"/>
            <a:ext cx="3014208"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Salat Page</a:t>
            </a:r>
            <a:endParaRPr/>
          </a:p>
        </p:txBody>
      </p:sp>
      <p:pic>
        <p:nvPicPr>
          <p:cNvPr id="204" name="Google Shape;204;p37"/>
          <p:cNvPicPr preferRelativeResize="0"/>
          <p:nvPr/>
        </p:nvPicPr>
        <p:blipFill rotWithShape="1">
          <a:blip r:embed="rId4">
            <a:alphaModFix/>
          </a:blip>
          <a:srcRect b="0" l="0" r="0" t="0"/>
          <a:stretch/>
        </p:blipFill>
        <p:spPr>
          <a:xfrm>
            <a:off x="1251610" y="1613088"/>
            <a:ext cx="6640780" cy="1938992"/>
          </a:xfrm>
          <a:prstGeom prst="rect">
            <a:avLst/>
          </a:prstGeom>
          <a:noFill/>
          <a:ln>
            <a:noFill/>
          </a:ln>
        </p:spPr>
      </p:pic>
      <p:sp>
        <p:nvSpPr>
          <p:cNvPr id="205" name="Google Shape;205;p37"/>
          <p:cNvSpPr txBox="1"/>
          <p:nvPr/>
        </p:nvSpPr>
        <p:spPr>
          <a:xfrm>
            <a:off x="655983" y="3932556"/>
            <a:ext cx="8040756"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212529"/>
                </a:solidFill>
                <a:latin typeface="Times New Roman"/>
                <a:ea typeface="Times New Roman"/>
                <a:cs typeface="Times New Roman"/>
                <a:sym typeface="Times New Roman"/>
              </a:rPr>
              <a:t>“Every </a:t>
            </a:r>
            <a:r>
              <a:rPr i="1" lang="en-US" sz="2000">
                <a:solidFill>
                  <a:srgbClr val="212529"/>
                </a:solidFill>
                <a:latin typeface="Times New Roman"/>
                <a:ea typeface="Times New Roman"/>
                <a:cs typeface="Times New Roman"/>
                <a:sym typeface="Times New Roman"/>
              </a:rPr>
              <a:t>Nasir</a:t>
            </a:r>
            <a:r>
              <a:rPr lang="en-US" sz="2000">
                <a:solidFill>
                  <a:srgbClr val="212529"/>
                </a:solidFill>
                <a:latin typeface="Times New Roman"/>
                <a:ea typeface="Times New Roman"/>
                <a:cs typeface="Times New Roman"/>
                <a:sym typeface="Times New Roman"/>
              </a:rPr>
              <a:t> should himself analyze his state and endeavor to become regular in congregational prayers. One should undertake the utmost effort to observe prayers in congregation mainly in the mosque, salat center or if this is not possible, then with the members of the household”. </a:t>
            </a:r>
            <a:r>
              <a:rPr lang="en-US" sz="1600">
                <a:solidFill>
                  <a:srgbClr val="212529"/>
                </a:solidFill>
                <a:latin typeface="Arial"/>
                <a:ea typeface="Arial"/>
                <a:cs typeface="Arial"/>
                <a:sym typeface="Arial"/>
              </a:rPr>
              <a:t>(Friday Sermon 9/29/2017)</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38"/>
          <p:cNvSpPr/>
          <p:nvPr/>
        </p:nvSpPr>
        <p:spPr>
          <a:xfrm>
            <a:off x="4377358" y="3581447"/>
            <a:ext cx="3416936" cy="276997"/>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34275" lIns="34275" spcFirstLastPara="1" rIns="342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211" name="Google Shape;211;p38"/>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12" name="Google Shape;212;p38"/>
          <p:cNvSpPr txBox="1"/>
          <p:nvPr/>
        </p:nvSpPr>
        <p:spPr>
          <a:xfrm>
            <a:off x="3362798" y="435541"/>
            <a:ext cx="5314273"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Mental and Physical health Segment</a:t>
            </a:r>
            <a:endParaRPr b="1" sz="2400">
              <a:solidFill>
                <a:srgbClr val="FFFFFF"/>
              </a:solidFill>
              <a:latin typeface="Calibri"/>
              <a:ea typeface="Calibri"/>
              <a:cs typeface="Calibri"/>
              <a:sym typeface="Calibri"/>
            </a:endParaRPr>
          </a:p>
        </p:txBody>
      </p:sp>
      <p:sp>
        <p:nvSpPr>
          <p:cNvPr id="213" name="Google Shape;213;p38"/>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214" name="Google Shape;214;p38"/>
          <p:cNvSpPr/>
          <p:nvPr/>
        </p:nvSpPr>
        <p:spPr>
          <a:xfrm>
            <a:off x="566843" y="2150286"/>
            <a:ext cx="2956870"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Suggested Time = 15 mins</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It contains questions of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general knowledge and/or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religious knowledge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followed by their answers.</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A thought-provoking video and a physical health segment</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pic>
        <p:nvPicPr>
          <p:cNvPr id="215" name="Google Shape;215;p38"/>
          <p:cNvPicPr preferRelativeResize="0"/>
          <p:nvPr/>
        </p:nvPicPr>
        <p:blipFill rotWithShape="1">
          <a:blip r:embed="rId4">
            <a:alphaModFix/>
          </a:blip>
          <a:srcRect b="0" l="0" r="0" t="0"/>
          <a:stretch/>
        </p:blipFill>
        <p:spPr>
          <a:xfrm>
            <a:off x="4377358" y="2684834"/>
            <a:ext cx="3099116" cy="23243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9"/>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21" name="Google Shape;221;p39"/>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222" name="Google Shape;222;p39"/>
          <p:cNvSpPr txBox="1"/>
          <p:nvPr/>
        </p:nvSpPr>
        <p:spPr>
          <a:xfrm>
            <a:off x="3397536" y="363975"/>
            <a:ext cx="325426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Mental Health </a:t>
            </a:r>
            <a:endParaRPr b="1" sz="3200">
              <a:solidFill>
                <a:srgbClr val="FFFFFF"/>
              </a:solidFill>
              <a:latin typeface="Calibri"/>
              <a:ea typeface="Calibri"/>
              <a:cs typeface="Calibri"/>
              <a:sym typeface="Calibri"/>
            </a:endParaRPr>
          </a:p>
        </p:txBody>
      </p:sp>
      <p:pic>
        <p:nvPicPr>
          <p:cNvPr id="223" name="Google Shape;223;p39"/>
          <p:cNvPicPr preferRelativeResize="0"/>
          <p:nvPr/>
        </p:nvPicPr>
        <p:blipFill rotWithShape="1">
          <a:blip r:embed="rId4">
            <a:alphaModFix/>
          </a:blip>
          <a:srcRect b="0" l="0" r="0" t="0"/>
          <a:stretch/>
        </p:blipFill>
        <p:spPr>
          <a:xfrm>
            <a:off x="2292031" y="1917124"/>
            <a:ext cx="4567271" cy="32107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40"/>
          <p:cNvSpPr txBox="1"/>
          <p:nvPr/>
        </p:nvSpPr>
        <p:spPr>
          <a:xfrm>
            <a:off x="3398550" y="371771"/>
            <a:ext cx="2346899"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Quiz</a:t>
            </a:r>
            <a:endParaRPr b="1" sz="3200">
              <a:solidFill>
                <a:srgbClr val="FFFFFF"/>
              </a:solidFill>
              <a:latin typeface="Calibri"/>
              <a:ea typeface="Calibri"/>
              <a:cs typeface="Calibri"/>
              <a:sym typeface="Calibri"/>
            </a:endParaRPr>
          </a:p>
        </p:txBody>
      </p:sp>
      <p:sp>
        <p:nvSpPr>
          <p:cNvPr id="229" name="Google Shape;229;p40"/>
          <p:cNvSpPr txBox="1"/>
          <p:nvPr/>
        </p:nvSpPr>
        <p:spPr>
          <a:xfrm>
            <a:off x="380544" y="1799508"/>
            <a:ext cx="6947452" cy="2230775"/>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Which country consumes the most carbonated drinks?</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United Kingdom</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United States</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Russia</a:t>
            </a:r>
            <a:endParaRPr/>
          </a:p>
          <a:p>
            <a:pPr indent="-342900" lvl="0" marL="342900" marR="0" rtl="0" algn="l">
              <a:spcBef>
                <a:spcPts val="375"/>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Which of the following gases does not trap heat?</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Carbon dioxide</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Oxygen</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Nitrogen</a:t>
            </a:r>
            <a:endParaRPr/>
          </a:p>
          <a:p>
            <a:pPr indent="-342900" lvl="0" marL="342900" marR="0" rtl="0" algn="l">
              <a:spcBef>
                <a:spcPts val="375"/>
              </a:spcBef>
              <a:spcAft>
                <a:spcPts val="0"/>
              </a:spcAft>
              <a:buClr>
                <a:srgbClr val="000000"/>
              </a:buClr>
              <a:buSzPts val="2400"/>
              <a:buFont typeface="Calibri"/>
              <a:buAutoNum type="arabicPeriod"/>
            </a:pPr>
            <a:r>
              <a:rPr lang="en-US" sz="2400">
                <a:solidFill>
                  <a:srgbClr val="000000"/>
                </a:solidFill>
                <a:latin typeface="Calibri"/>
                <a:ea typeface="Calibri"/>
                <a:cs typeface="Calibri"/>
                <a:sym typeface="Calibri"/>
              </a:rPr>
              <a:t>What is the required rate for Chanda Jalsa Salana?</a:t>
            </a:r>
            <a:endParaRPr/>
          </a:p>
        </p:txBody>
      </p:sp>
      <p:pic>
        <p:nvPicPr>
          <p:cNvPr id="230" name="Google Shape;230;p40"/>
          <p:cNvPicPr preferRelativeResize="0"/>
          <p:nvPr/>
        </p:nvPicPr>
        <p:blipFill rotWithShape="1">
          <a:blip r:embed="rId4">
            <a:alphaModFix/>
          </a:blip>
          <a:srcRect b="0" l="0" r="0" t="0"/>
          <a:stretch/>
        </p:blipFill>
        <p:spPr>
          <a:xfrm>
            <a:off x="6787004" y="1044659"/>
            <a:ext cx="2287421" cy="15096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4" name="Shape 234"/>
        <p:cNvGrpSpPr/>
        <p:nvPr/>
      </p:nvGrpSpPr>
      <p:grpSpPr>
        <a:xfrm>
          <a:off x="0" y="0"/>
          <a:ext cx="0" cy="0"/>
          <a:chOff x="0" y="0"/>
          <a:chExt cx="0" cy="0"/>
        </a:xfrm>
      </p:grpSpPr>
      <p:sp>
        <p:nvSpPr>
          <p:cNvPr id="235" name="Google Shape;235;p41"/>
          <p:cNvSpPr txBox="1"/>
          <p:nvPr/>
        </p:nvSpPr>
        <p:spPr>
          <a:xfrm>
            <a:off x="3382955" y="422523"/>
            <a:ext cx="2346899"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Answers</a:t>
            </a:r>
            <a:endParaRPr b="1" sz="3200">
              <a:solidFill>
                <a:srgbClr val="FFFFFF"/>
              </a:solidFill>
              <a:latin typeface="Calibri"/>
              <a:ea typeface="Calibri"/>
              <a:cs typeface="Calibri"/>
              <a:sym typeface="Calibri"/>
            </a:endParaRPr>
          </a:p>
        </p:txBody>
      </p:sp>
      <p:sp>
        <p:nvSpPr>
          <p:cNvPr id="236" name="Google Shape;236;p41"/>
          <p:cNvSpPr txBox="1"/>
          <p:nvPr/>
        </p:nvSpPr>
        <p:spPr>
          <a:xfrm>
            <a:off x="80395" y="1737770"/>
            <a:ext cx="8010057" cy="3851622"/>
          </a:xfrm>
          <a:prstGeom prst="rect">
            <a:avLst/>
          </a:prstGeom>
          <a:noFill/>
          <a:ln>
            <a:noFill/>
          </a:ln>
        </p:spPr>
        <p:txBody>
          <a:bodyPr anchorCtr="0" anchor="t" bIns="34275" lIns="34275" spcFirstLastPara="1" rIns="34275" wrap="square" tIns="34275">
            <a:noAutofit/>
          </a:bodyPr>
          <a:lstStyle/>
          <a:p>
            <a:pPr indent="-457200" lvl="0" marL="457200" marR="0" rtl="0" algn="l">
              <a:spcBef>
                <a:spcPts val="0"/>
              </a:spcBef>
              <a:spcAft>
                <a:spcPts val="0"/>
              </a:spcAft>
              <a:buClr>
                <a:srgbClr val="192129"/>
              </a:buClr>
              <a:buSzPts val="2000"/>
              <a:buFont typeface="Helvetica Neue"/>
              <a:buAutoNum type="arabicPeriod"/>
            </a:pPr>
            <a:r>
              <a:rPr b="1" lang="en-US" sz="2000" u="sng">
                <a:solidFill>
                  <a:srgbClr val="192129"/>
                </a:solidFill>
                <a:latin typeface="Times New Roman"/>
                <a:ea typeface="Times New Roman"/>
                <a:cs typeface="Times New Roman"/>
                <a:sym typeface="Times New Roman"/>
              </a:rPr>
              <a:t>b. </a:t>
            </a:r>
            <a:r>
              <a:rPr lang="en-US" sz="2000">
                <a:solidFill>
                  <a:srgbClr val="192129"/>
                </a:solidFill>
                <a:latin typeface="Times New Roman"/>
                <a:ea typeface="Times New Roman"/>
                <a:cs typeface="Times New Roman"/>
                <a:sym typeface="Times New Roman"/>
              </a:rPr>
              <a:t>The U.S. leads the pack in carbonated soft drink consumption, downing some 529, 12-ounce servings per person in 2008. Mexico, Malta, the Czech Republic, and Chile round out the top five. Unfortunately, sugary drinks provide calories with no nutrients. They can lead to obesity and related problems</a:t>
            </a:r>
            <a:endParaRPr sz="2000">
              <a:solidFill>
                <a:schemeClr val="dk1"/>
              </a:solidFill>
              <a:latin typeface="Times New Roman"/>
              <a:ea typeface="Times New Roman"/>
              <a:cs typeface="Times New Roman"/>
              <a:sym typeface="Times New Roman"/>
            </a:endParaRPr>
          </a:p>
          <a:p>
            <a:pPr indent="-457200" lvl="0" marL="457200" marR="0" rtl="0" algn="l">
              <a:spcBef>
                <a:spcPts val="1875"/>
              </a:spcBef>
              <a:spcAft>
                <a:spcPts val="0"/>
              </a:spcAft>
              <a:buClr>
                <a:schemeClr val="dk1"/>
              </a:buClr>
              <a:buSzPts val="2000"/>
              <a:buFont typeface="Helvetica Neue"/>
              <a:buAutoNum type="arabicPeriod"/>
            </a:pPr>
            <a:r>
              <a:rPr b="1" lang="en-US" sz="2000" u="sng">
                <a:solidFill>
                  <a:schemeClr val="dk1"/>
                </a:solidFill>
                <a:latin typeface="Times New Roman"/>
                <a:ea typeface="Times New Roman"/>
                <a:cs typeface="Times New Roman"/>
                <a:sym typeface="Times New Roman"/>
              </a:rPr>
              <a:t>c.</a:t>
            </a:r>
            <a:r>
              <a:rPr lang="en-US" sz="2000">
                <a:solidFill>
                  <a:schemeClr val="dk1"/>
                </a:solidFill>
                <a:latin typeface="Times New Roman"/>
                <a:ea typeface="Times New Roman"/>
                <a:cs typeface="Times New Roman"/>
                <a:sym typeface="Times New Roman"/>
              </a:rPr>
              <a:t> Heat-trapping greenhouse gases absorb and emit radiation within the thermal infrared range. Water vapor, carbon dioxide and methane are Earth's most abundant greenhouse gases. Nitrogen, which makes up 80 percent of Earth's atmosphere, is not a greenhouse gas. This is because its molecules, which contain two atoms of the same element (nitrogen), are unaffected by infrared light.</a:t>
            </a:r>
            <a:endParaRPr/>
          </a:p>
          <a:p>
            <a:pPr indent="-457200" lvl="0" marL="457200" marR="0" rtl="0" algn="l">
              <a:spcBef>
                <a:spcPts val="2400"/>
              </a:spcBef>
              <a:spcAft>
                <a:spcPts val="0"/>
              </a:spcAft>
              <a:buClr>
                <a:schemeClr val="dk1"/>
              </a:buClr>
              <a:buSzPts val="2000"/>
              <a:buFont typeface="Helvetica Neue"/>
              <a:buAutoNum type="arabicPeriod"/>
            </a:pPr>
            <a:r>
              <a:rPr lang="en-US" sz="2000">
                <a:solidFill>
                  <a:schemeClr val="dk1"/>
                </a:solidFill>
                <a:latin typeface="Times New Roman"/>
                <a:ea typeface="Times New Roman"/>
                <a:cs typeface="Times New Roman"/>
                <a:sym typeface="Times New Roman"/>
              </a:rPr>
              <a:t>1/10 of monthly income once a year or 1/120 of annual income</a:t>
            </a:r>
            <a:endParaRPr/>
          </a:p>
        </p:txBody>
      </p:sp>
      <p:pic>
        <p:nvPicPr>
          <p:cNvPr id="237" name="Google Shape;237;p41"/>
          <p:cNvPicPr preferRelativeResize="0"/>
          <p:nvPr/>
        </p:nvPicPr>
        <p:blipFill rotWithShape="1">
          <a:blip r:embed="rId4">
            <a:alphaModFix/>
          </a:blip>
          <a:srcRect b="0" l="0" r="0" t="0"/>
          <a:stretch/>
        </p:blipFill>
        <p:spPr>
          <a:xfrm>
            <a:off x="7482947" y="1010191"/>
            <a:ext cx="1481266" cy="9776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4"/>
          <p:cNvSpPr txBox="1"/>
          <p:nvPr>
            <p:ph type="title"/>
          </p:nvPr>
        </p:nvSpPr>
        <p:spPr>
          <a:xfrm>
            <a:off x="3374679" y="432208"/>
            <a:ext cx="1956699" cy="454982"/>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ct val="100000"/>
              <a:buFont typeface="Helvetica Neue"/>
              <a:buNone/>
            </a:pPr>
            <a:r>
              <a:rPr b="1" i="0" lang="en-US" sz="3200" u="none" cap="none" strike="noStrike">
                <a:solidFill>
                  <a:srgbClr val="FFFFFF"/>
                </a:solidFill>
                <a:latin typeface="Helvetica Neue"/>
                <a:ea typeface="Helvetica Neue"/>
                <a:cs typeface="Helvetica Neue"/>
                <a:sym typeface="Helvetica Neue"/>
              </a:rPr>
              <a:t>Agenda</a:t>
            </a:r>
            <a:endParaRPr/>
          </a:p>
        </p:txBody>
      </p:sp>
      <p:sp>
        <p:nvSpPr>
          <p:cNvPr id="105" name="Google Shape;105;p24"/>
          <p:cNvSpPr txBox="1"/>
          <p:nvPr/>
        </p:nvSpPr>
        <p:spPr>
          <a:xfrm>
            <a:off x="258417" y="1672207"/>
            <a:ext cx="8468139" cy="4445471"/>
          </a:xfrm>
          <a:prstGeom prst="rect">
            <a:avLst/>
          </a:prstGeom>
          <a:noFill/>
          <a:ln>
            <a:noFill/>
          </a:ln>
        </p:spPr>
        <p:txBody>
          <a:bodyPr anchorCtr="0" anchor="t" bIns="34275" lIns="34275" spcFirstLastPara="1" rIns="34275" wrap="square" tIns="34275">
            <a:normAutofit/>
          </a:bodyPr>
          <a:lstStyle/>
          <a:p>
            <a:pPr indent="-249459" lvl="0" marL="249459" marR="0" rtl="0" algn="l">
              <a:spcBef>
                <a:spcPts val="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Recitation of the Holy Quran (5 mins)	</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Pledge</a:t>
            </a:r>
            <a:endParaRPr b="0" i="0" sz="18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The Holy Quran segment (10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Hadith (5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Khalifa’s guidance segment: (20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Al-Wasiyyat (5</a:t>
            </a:r>
            <a:r>
              <a:rPr b="0" i="0" lang="en-US" sz="1900" u="none" cap="none" strike="noStrike">
                <a:solidFill>
                  <a:schemeClr val="dk1"/>
                </a:solidFill>
                <a:latin typeface="Calibri"/>
                <a:ea typeface="Calibri"/>
                <a:cs typeface="Calibri"/>
                <a:sym typeface="Calibri"/>
              </a:rPr>
              <a:t> </a:t>
            </a:r>
            <a:r>
              <a:rPr b="0" i="0" lang="en-US" sz="1900" u="none" cap="none" strike="noStrike">
                <a:solidFill>
                  <a:srgbClr val="000000"/>
                </a:solidFill>
                <a:latin typeface="Calibri"/>
                <a:ea typeface="Calibri"/>
                <a:cs typeface="Calibri"/>
                <a:sym typeface="Calibri"/>
              </a:rPr>
              <a:t>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Salat (Daily Prayers) Segment (5 mins)</a:t>
            </a:r>
            <a:endParaRPr b="0" i="0" sz="18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Health segment (</a:t>
            </a:r>
            <a:r>
              <a:rPr b="0" i="0" lang="en-US" sz="1900" u="none" cap="none" strike="noStrike">
                <a:solidFill>
                  <a:schemeClr val="dk1"/>
                </a:solidFill>
                <a:latin typeface="Calibri"/>
                <a:ea typeface="Calibri"/>
                <a:cs typeface="Calibri"/>
                <a:sym typeface="Calibri"/>
              </a:rPr>
              <a:t>10</a:t>
            </a:r>
            <a:r>
              <a:rPr b="0" i="0" lang="en-US" sz="1900" u="none" cap="none" strike="noStrike">
                <a:solidFill>
                  <a:srgbClr val="000000"/>
                </a:solidFill>
                <a:latin typeface="Calibri"/>
                <a:ea typeface="Calibri"/>
                <a:cs typeface="Calibri"/>
                <a:sym typeface="Calibri"/>
              </a:rPr>
              <a:t>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Open slot for local topics and/or interactive session with Murabbi sahib </a:t>
            </a:r>
            <a:r>
              <a:rPr b="0" i="0" lang="en-US" sz="1600" u="none" cap="none" strike="noStrike">
                <a:solidFill>
                  <a:srgbClr val="000000"/>
                </a:solidFill>
                <a:latin typeface="Calibri"/>
                <a:ea typeface="Calibri"/>
                <a:cs typeface="Calibri"/>
                <a:sym typeface="Calibri"/>
              </a:rPr>
              <a:t>(10-20 mins)</a:t>
            </a:r>
            <a:endParaRPr b="0" i="0" sz="16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Reminders/announcements (5 mins)		</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Du'a</a:t>
            </a:r>
            <a:endParaRPr b="0" i="0" sz="1800" u="none" cap="none" strike="noStrike">
              <a:solidFill>
                <a:srgbClr val="000000"/>
              </a:solidFill>
              <a:latin typeface="Calibri"/>
              <a:ea typeface="Calibri"/>
              <a:cs typeface="Calibri"/>
              <a:sym typeface="Calibri"/>
            </a:endParaRPr>
          </a:p>
          <a:p>
            <a:pPr indent="0" lvl="0" marL="0" marR="0" rtl="0" algn="l">
              <a:spcBef>
                <a:spcPts val="30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80000"/>
              </a:lnSpc>
              <a:spcBef>
                <a:spcPts val="300"/>
              </a:spcBef>
              <a:spcAft>
                <a:spcPts val="0"/>
              </a:spcAft>
              <a:buNone/>
            </a:pPr>
            <a:r>
              <a:rPr b="0" i="0" lang="en-US" sz="1900" u="none" cap="none" strike="noStrike">
                <a:solidFill>
                  <a:srgbClr val="000000"/>
                </a:solidFill>
                <a:latin typeface="Calibri"/>
                <a:ea typeface="Calibri"/>
                <a:cs typeface="Calibri"/>
                <a:sym typeface="Calibri"/>
              </a:rPr>
              <a:t>Suggested Total Time </a:t>
            </a:r>
            <a:r>
              <a:rPr b="0" i="0" lang="en-US" sz="1600" u="none" cap="none" strike="noStrike">
                <a:solidFill>
                  <a:srgbClr val="000000"/>
                </a:solidFill>
                <a:latin typeface="Calibri"/>
                <a:ea typeface="Calibri"/>
                <a:cs typeface="Calibri"/>
                <a:sym typeface="Calibri"/>
              </a:rPr>
              <a:t>(75 – 90 mins)</a:t>
            </a:r>
            <a:r>
              <a:rPr b="0" i="0" lang="en-US" sz="1900" u="none" cap="none" strike="noStrike">
                <a:solidFill>
                  <a:srgbClr val="000000"/>
                </a:solidFill>
                <a:latin typeface="Calibri"/>
                <a:ea typeface="Calibri"/>
                <a:cs typeface="Calibri"/>
                <a:sym typeface="Calibri"/>
              </a:rPr>
              <a:t>	</a:t>
            </a:r>
            <a:r>
              <a:rPr b="0" i="0" lang="en-US" sz="1400" u="none" cap="none" strike="noStrike">
                <a:solidFill>
                  <a:srgbClr val="000000"/>
                </a:solidFill>
                <a:latin typeface="Calibri"/>
                <a:ea typeface="Calibri"/>
                <a:cs typeface="Calibri"/>
                <a:sym typeface="Calibri"/>
              </a:rPr>
              <a:t>					</a:t>
            </a:r>
            <a:endParaRPr/>
          </a:p>
        </p:txBody>
      </p:sp>
      <p:pic>
        <p:nvPicPr>
          <p:cNvPr id="106" name="Google Shape;106;p24"/>
          <p:cNvPicPr preferRelativeResize="0"/>
          <p:nvPr/>
        </p:nvPicPr>
        <p:blipFill rotWithShape="1">
          <a:blip r:embed="rId4">
            <a:alphaModFix/>
          </a:blip>
          <a:srcRect b="0" l="0" r="0" t="0"/>
          <a:stretch/>
        </p:blipFill>
        <p:spPr>
          <a:xfrm>
            <a:off x="6673602" y="962612"/>
            <a:ext cx="2470398" cy="23073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2"/>
          <p:cNvSpPr txBox="1"/>
          <p:nvPr>
            <p:ph type="title"/>
          </p:nvPr>
        </p:nvSpPr>
        <p:spPr>
          <a:xfrm>
            <a:off x="538163" y="4548479"/>
            <a:ext cx="8072438" cy="571500"/>
          </a:xfrm>
          <a:prstGeom prst="rect">
            <a:avLst/>
          </a:prstGeom>
          <a:noFill/>
          <a:ln>
            <a:noFill/>
          </a:ln>
        </p:spPr>
        <p:txBody>
          <a:bodyPr anchorCtr="0" anchor="b" bIns="50800" lIns="50800" spcFirstLastPara="1" rIns="50800" wrap="square" tIns="50800">
            <a:normAutofit fontScale="90000"/>
          </a:bodyPr>
          <a:lstStyle/>
          <a:p>
            <a:pPr indent="0" lvl="0" marL="0" rtl="0" algn="ctr">
              <a:lnSpc>
                <a:spcPct val="100000"/>
              </a:lnSpc>
              <a:spcBef>
                <a:spcPts val="0"/>
              </a:spcBef>
              <a:spcAft>
                <a:spcPts val="0"/>
              </a:spcAft>
              <a:buClr>
                <a:srgbClr val="FFFFFF"/>
              </a:buClr>
              <a:buSzPct val="100000"/>
              <a:buFont typeface="Helvetica Neue"/>
              <a:buNone/>
            </a:pPr>
            <a:r>
              <a:rPr b="1" i="0" lang="en-US" sz="3375" u="none" cap="none" strike="noStrike">
                <a:solidFill>
                  <a:srgbClr val="FFFFFF"/>
                </a:solidFill>
                <a:latin typeface="Helvetica Neue"/>
                <a:ea typeface="Helvetica Neue"/>
                <a:cs typeface="Helvetica Neue"/>
                <a:sym typeface="Helvetica Neue"/>
              </a:rPr>
              <a:t>Constipation</a:t>
            </a:r>
            <a:endParaRPr/>
          </a:p>
        </p:txBody>
      </p:sp>
      <p:sp>
        <p:nvSpPr>
          <p:cNvPr id="243" name="Google Shape;243;p42"/>
          <p:cNvSpPr txBox="1"/>
          <p:nvPr>
            <p:ph idx="1" type="body"/>
          </p:nvPr>
        </p:nvSpPr>
        <p:spPr>
          <a:xfrm>
            <a:off x="538162" y="5232363"/>
            <a:ext cx="8072438" cy="481013"/>
          </a:xfrm>
          <a:prstGeom prst="rect">
            <a:avLst/>
          </a:prstGeom>
          <a:noFill/>
          <a:ln>
            <a:noFill/>
          </a:ln>
        </p:spPr>
        <p:txBody>
          <a:bodyPr anchorCtr="0" anchor="t" bIns="50800" lIns="50800" spcFirstLastPara="1" rIns="50800" wrap="square" tIns="50800">
            <a:normAutofit/>
          </a:bodyPr>
          <a:lstStyle/>
          <a:p>
            <a:pPr indent="0" lvl="0" marL="0" rtl="0" algn="ctr">
              <a:lnSpc>
                <a:spcPct val="100000"/>
              </a:lnSpc>
              <a:spcBef>
                <a:spcPts val="0"/>
              </a:spcBef>
              <a:spcAft>
                <a:spcPts val="0"/>
              </a:spcAft>
              <a:buClr>
                <a:srgbClr val="FFFFFF"/>
              </a:buClr>
              <a:buSzPts val="1200"/>
              <a:buFont typeface="Helvetica Neue"/>
              <a:buNone/>
            </a:pPr>
            <a:r>
              <a:rPr lang="en-US" sz="1200">
                <a:solidFill>
                  <a:srgbClr val="FFFFFF"/>
                </a:solidFill>
                <a:latin typeface="Helvetica Neue"/>
                <a:ea typeface="Helvetica Neue"/>
                <a:cs typeface="Helvetica Neue"/>
                <a:sym typeface="Helvetica Neue"/>
              </a:rPr>
              <a:t>Tanvir Ahmed</a:t>
            </a:r>
            <a:endParaRPr/>
          </a:p>
          <a:p>
            <a:pPr indent="0" lvl="0" marL="0" rtl="0" algn="ctr">
              <a:lnSpc>
                <a:spcPct val="100000"/>
              </a:lnSpc>
              <a:spcBef>
                <a:spcPts val="0"/>
              </a:spcBef>
              <a:spcAft>
                <a:spcPts val="0"/>
              </a:spcAft>
              <a:buClr>
                <a:srgbClr val="FFFFFF"/>
              </a:buClr>
              <a:buSzPts val="1200"/>
              <a:buFont typeface="Helvetica Neue"/>
              <a:buNone/>
            </a:pPr>
            <a:r>
              <a:rPr lang="en-US" sz="1200">
                <a:solidFill>
                  <a:srgbClr val="FFFFFF"/>
                </a:solidFill>
                <a:latin typeface="Helvetica Neue"/>
                <a:ea typeface="Helvetica Neue"/>
                <a:cs typeface="Helvetica Neue"/>
                <a:sym typeface="Helvetica Neue"/>
              </a:rPr>
              <a:t>Qaid Health </a:t>
            </a:r>
            <a:endParaRPr/>
          </a:p>
        </p:txBody>
      </p:sp>
      <p:pic>
        <p:nvPicPr>
          <p:cNvPr descr="Image" id="244" name="Google Shape;244;p42"/>
          <p:cNvPicPr preferRelativeResize="0"/>
          <p:nvPr/>
        </p:nvPicPr>
        <p:blipFill rotWithShape="1">
          <a:blip r:embed="rId3">
            <a:alphaModFix/>
          </a:blip>
          <a:srcRect b="0" l="0" r="0" t="0"/>
          <a:stretch/>
        </p:blipFill>
        <p:spPr>
          <a:xfrm>
            <a:off x="1501856" y="96944"/>
            <a:ext cx="6140288" cy="439534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538162" y="501650"/>
            <a:ext cx="8072438" cy="11049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FFFFFF"/>
              </a:buClr>
              <a:buSzPts val="3300"/>
              <a:buFont typeface="Times New Roman"/>
              <a:buNone/>
            </a:pPr>
            <a:r>
              <a:rPr lang="en-US">
                <a:latin typeface="Times New Roman"/>
                <a:ea typeface="Times New Roman"/>
                <a:cs typeface="Times New Roman"/>
                <a:sym typeface="Times New Roman"/>
              </a:rPr>
              <a:t>Constipation</a:t>
            </a:r>
            <a:r>
              <a:rPr b="1" i="0" lang="en-US" sz="3375" u="none" cap="none" strike="noStrike">
                <a:solidFill>
                  <a:srgbClr val="FFFFFF"/>
                </a:solidFill>
                <a:latin typeface="Helvetica Neue"/>
                <a:ea typeface="Helvetica Neue"/>
                <a:cs typeface="Helvetica Neue"/>
                <a:sym typeface="Helvetica Neue"/>
              </a:rPr>
              <a:t> </a:t>
            </a:r>
            <a:endParaRPr/>
          </a:p>
        </p:txBody>
      </p:sp>
      <p:sp>
        <p:nvSpPr>
          <p:cNvPr id="250" name="Google Shape;250;p43"/>
          <p:cNvSpPr txBox="1"/>
          <p:nvPr>
            <p:ph idx="1" type="body"/>
          </p:nvPr>
        </p:nvSpPr>
        <p:spPr>
          <a:xfrm>
            <a:off x="533400" y="1651000"/>
            <a:ext cx="3790950" cy="4699000"/>
          </a:xfrm>
          <a:prstGeom prst="rect">
            <a:avLst/>
          </a:prstGeom>
          <a:noFill/>
          <a:ln>
            <a:noFill/>
          </a:ln>
        </p:spPr>
        <p:txBody>
          <a:bodyPr anchorCtr="0" anchor="ctr" bIns="50800" lIns="50800" spcFirstLastPara="1" rIns="50800" wrap="square" tIns="50800">
            <a:normAutofit fontScale="40000" lnSpcReduction="20000"/>
          </a:bodyPr>
          <a:lstStyle/>
          <a:p>
            <a:pPr indent="-190941" lvl="0" marL="190941" rtl="0" algn="l">
              <a:lnSpc>
                <a:spcPct val="100000"/>
              </a:lnSpc>
              <a:spcBef>
                <a:spcPts val="0"/>
              </a:spcBef>
              <a:spcAft>
                <a:spcPts val="0"/>
              </a:spcAft>
              <a:buClr>
                <a:srgbClr val="EBEBEB"/>
              </a:buClr>
              <a:buSzPct val="231578"/>
              <a:buFont typeface="Times New Roman"/>
              <a:buChar char="•"/>
            </a:pPr>
            <a:r>
              <a:rPr lang="en-US"/>
              <a:t>The most Common Digestive Complaint in the general population </a:t>
            </a:r>
            <a:endParaRPr/>
          </a:p>
          <a:p>
            <a:pPr indent="-190941" lvl="0" marL="190941" rtl="0" algn="l">
              <a:lnSpc>
                <a:spcPct val="100000"/>
              </a:lnSpc>
              <a:spcBef>
                <a:spcPts val="2025"/>
              </a:spcBef>
              <a:spcAft>
                <a:spcPts val="0"/>
              </a:spcAft>
              <a:buClr>
                <a:srgbClr val="EBEBEB"/>
              </a:buClr>
              <a:buSzPct val="231578"/>
              <a:buFont typeface="Times New Roman"/>
              <a:buChar char="•"/>
            </a:pPr>
            <a:r>
              <a:rPr lang="en-US"/>
              <a:t>Defined as having stool frequency of less than three bowel motion per week. Stools may be too hard or two small</a:t>
            </a:r>
            <a:endParaRPr/>
          </a:p>
          <a:p>
            <a:pPr indent="-190941" lvl="0" marL="190941" rtl="0" algn="l">
              <a:lnSpc>
                <a:spcPct val="100000"/>
              </a:lnSpc>
              <a:spcBef>
                <a:spcPts val="2025"/>
              </a:spcBef>
              <a:spcAft>
                <a:spcPts val="0"/>
              </a:spcAft>
              <a:buClr>
                <a:srgbClr val="EBEBEB"/>
              </a:buClr>
              <a:buSzPct val="231578"/>
              <a:buFont typeface="Times New Roman"/>
              <a:buChar char="•"/>
            </a:pPr>
            <a:r>
              <a:rPr lang="en-US"/>
              <a:t>It may also mean straining, incomplete evacuation sensation </a:t>
            </a:r>
            <a:endParaRPr/>
          </a:p>
          <a:p>
            <a:pPr indent="-190941" lvl="0" marL="190941" rtl="0" algn="l">
              <a:lnSpc>
                <a:spcPct val="100000"/>
              </a:lnSpc>
              <a:spcBef>
                <a:spcPts val="2025"/>
              </a:spcBef>
              <a:spcAft>
                <a:spcPts val="0"/>
              </a:spcAft>
              <a:buClr>
                <a:srgbClr val="EBEBEB"/>
              </a:buClr>
              <a:buSzPct val="231578"/>
              <a:buFont typeface="Times New Roman"/>
              <a:buChar char="•"/>
            </a:pPr>
            <a:r>
              <a:rPr lang="en-US"/>
              <a:t>More common in older age - over 65 yrs </a:t>
            </a:r>
            <a:endParaRPr/>
          </a:p>
          <a:p>
            <a:pPr indent="-190941" lvl="0" marL="190941" rtl="0" algn="l">
              <a:lnSpc>
                <a:spcPct val="100000"/>
              </a:lnSpc>
              <a:spcBef>
                <a:spcPts val="2025"/>
              </a:spcBef>
              <a:spcAft>
                <a:spcPts val="0"/>
              </a:spcAft>
              <a:buClr>
                <a:srgbClr val="EBEBEB"/>
              </a:buClr>
              <a:buSzPct val="231578"/>
              <a:buFont typeface="Times New Roman"/>
              <a:buChar char="•"/>
            </a:pPr>
            <a:r>
              <a:rPr lang="en-US"/>
              <a:t>More common with low physical  activity, low income and poor education</a:t>
            </a:r>
            <a:endParaRPr/>
          </a:p>
        </p:txBody>
      </p:sp>
      <p:pic>
        <p:nvPicPr>
          <p:cNvPr descr="Image" id="251" name="Google Shape;251;p43"/>
          <p:cNvPicPr preferRelativeResize="0"/>
          <p:nvPr/>
        </p:nvPicPr>
        <p:blipFill rotWithShape="1">
          <a:blip r:embed="rId3">
            <a:alphaModFix/>
          </a:blip>
          <a:srcRect b="0" l="0" r="0" t="0"/>
          <a:stretch/>
        </p:blipFill>
        <p:spPr>
          <a:xfrm>
            <a:off x="5102454" y="2149704"/>
            <a:ext cx="3415842" cy="341584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title"/>
          </p:nvPr>
        </p:nvSpPr>
        <p:spPr>
          <a:xfrm>
            <a:off x="538162" y="501650"/>
            <a:ext cx="8072438" cy="11049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FFFFFF"/>
              </a:buClr>
              <a:buSzPts val="3375"/>
              <a:buFont typeface="Helvetica Neue"/>
              <a:buNone/>
            </a:pPr>
            <a:r>
              <a:rPr b="1" i="0" lang="en-US" sz="3375" u="none" cap="none" strike="noStrike">
                <a:solidFill>
                  <a:srgbClr val="FFFFFF"/>
                </a:solidFill>
                <a:latin typeface="Helvetica Neue"/>
                <a:ea typeface="Helvetica Neue"/>
                <a:cs typeface="Helvetica Neue"/>
                <a:sym typeface="Helvetica Neue"/>
              </a:rPr>
              <a:t>Causes of Constipation </a:t>
            </a:r>
            <a:endParaRPr/>
          </a:p>
        </p:txBody>
      </p:sp>
      <p:sp>
        <p:nvSpPr>
          <p:cNvPr id="257" name="Google Shape;257;p44"/>
          <p:cNvSpPr txBox="1"/>
          <p:nvPr>
            <p:ph idx="1" type="body"/>
          </p:nvPr>
        </p:nvSpPr>
        <p:spPr>
          <a:xfrm>
            <a:off x="152400" y="2114550"/>
            <a:ext cx="3790950" cy="3524250"/>
          </a:xfrm>
          <a:prstGeom prst="rect">
            <a:avLst/>
          </a:prstGeom>
          <a:noFill/>
          <a:ln>
            <a:noFill/>
          </a:ln>
        </p:spPr>
        <p:txBody>
          <a:bodyPr anchorCtr="0" anchor="ctr" bIns="50800" lIns="50800" spcFirstLastPara="1" rIns="50800" wrap="square" tIns="50800">
            <a:normAutofit fontScale="40000" lnSpcReduction="20000"/>
          </a:bodyPr>
          <a:lstStyle/>
          <a:p>
            <a:pPr indent="-183783" lvl="0" marL="183774" rtl="0" algn="l">
              <a:lnSpc>
                <a:spcPct val="100000"/>
              </a:lnSpc>
              <a:spcBef>
                <a:spcPts val="0"/>
              </a:spcBef>
              <a:spcAft>
                <a:spcPts val="0"/>
              </a:spcAft>
              <a:buClr>
                <a:srgbClr val="EBEBEB"/>
              </a:buClr>
              <a:buSzPct val="75000"/>
              <a:buFont typeface="Times New Roman"/>
              <a:buChar char="•"/>
            </a:pPr>
            <a:r>
              <a:rPr lang="en-US" sz="4128">
                <a:latin typeface="Times New Roman"/>
                <a:ea typeface="Times New Roman"/>
                <a:cs typeface="Times New Roman"/>
                <a:sym typeface="Times New Roman"/>
              </a:rPr>
              <a:t>Chronic Constipation can be associated with diseases like, Diabetes, COLORECTAL CANCER Anorexia Nervosa, Parkinson’s disease, MS etc.</a:t>
            </a:r>
            <a:endParaRPr/>
          </a:p>
          <a:p>
            <a:pPr indent="-183783" lvl="0" marL="183774" rtl="0" algn="l">
              <a:lnSpc>
                <a:spcPct val="100000"/>
              </a:lnSpc>
              <a:spcBef>
                <a:spcPts val="1875"/>
              </a:spcBef>
              <a:spcAft>
                <a:spcPts val="0"/>
              </a:spcAft>
              <a:buClr>
                <a:srgbClr val="EBEBEB"/>
              </a:buClr>
              <a:buSzPct val="75000"/>
              <a:buFont typeface="Times New Roman"/>
              <a:buChar char="•"/>
            </a:pPr>
            <a:r>
              <a:rPr lang="en-US" sz="4128">
                <a:latin typeface="Times New Roman"/>
                <a:ea typeface="Times New Roman"/>
                <a:cs typeface="Times New Roman"/>
                <a:sym typeface="Times New Roman"/>
              </a:rPr>
              <a:t>Constipation can be a side effect of many medicines, e.g. narcotics</a:t>
            </a:r>
            <a:endParaRPr/>
          </a:p>
          <a:p>
            <a:pPr indent="-183783" lvl="0" marL="183774" rtl="0" algn="l">
              <a:lnSpc>
                <a:spcPct val="100000"/>
              </a:lnSpc>
              <a:spcBef>
                <a:spcPts val="1875"/>
              </a:spcBef>
              <a:spcAft>
                <a:spcPts val="0"/>
              </a:spcAft>
              <a:buClr>
                <a:srgbClr val="EBEBEB"/>
              </a:buClr>
              <a:buSzPct val="75000"/>
              <a:buFont typeface="Times New Roman"/>
              <a:buChar char="•"/>
            </a:pPr>
            <a:r>
              <a:rPr lang="en-US" sz="4128">
                <a:latin typeface="Times New Roman"/>
                <a:ea typeface="Times New Roman"/>
                <a:cs typeface="Times New Roman"/>
                <a:sym typeface="Times New Roman"/>
              </a:rPr>
              <a:t>Not enough fibers in food</a:t>
            </a:r>
            <a:endParaRPr/>
          </a:p>
          <a:p>
            <a:pPr indent="-183783" lvl="0" marL="183774" rtl="0" algn="l">
              <a:lnSpc>
                <a:spcPct val="100000"/>
              </a:lnSpc>
              <a:spcBef>
                <a:spcPts val="1875"/>
              </a:spcBef>
              <a:spcAft>
                <a:spcPts val="0"/>
              </a:spcAft>
              <a:buClr>
                <a:srgbClr val="EBEBEB"/>
              </a:buClr>
              <a:buSzPct val="75000"/>
              <a:buFont typeface="Times New Roman"/>
              <a:buChar char="•"/>
            </a:pPr>
            <a:r>
              <a:rPr lang="en-US" sz="4128">
                <a:latin typeface="Times New Roman"/>
                <a:ea typeface="Times New Roman"/>
                <a:cs typeface="Times New Roman"/>
                <a:sym typeface="Times New Roman"/>
              </a:rPr>
              <a:t>Not drinking enough water </a:t>
            </a:r>
            <a:endParaRPr/>
          </a:p>
          <a:p>
            <a:pPr indent="-183783" lvl="0" marL="183774" rtl="0" algn="l">
              <a:lnSpc>
                <a:spcPct val="100000"/>
              </a:lnSpc>
              <a:spcBef>
                <a:spcPts val="1875"/>
              </a:spcBef>
              <a:spcAft>
                <a:spcPts val="0"/>
              </a:spcAft>
              <a:buClr>
                <a:srgbClr val="EBEBEB"/>
              </a:buClr>
              <a:buSzPct val="75000"/>
              <a:buFont typeface="Times New Roman"/>
              <a:buChar char="•"/>
            </a:pPr>
            <a:r>
              <a:rPr lang="en-US" sz="4128">
                <a:latin typeface="Times New Roman"/>
                <a:ea typeface="Times New Roman"/>
                <a:cs typeface="Times New Roman"/>
                <a:sym typeface="Times New Roman"/>
              </a:rPr>
              <a:t>Lack of physical activity</a:t>
            </a:r>
            <a:endParaRPr/>
          </a:p>
          <a:p>
            <a:pPr indent="-183783" lvl="0" marL="183774" rtl="0" algn="l">
              <a:lnSpc>
                <a:spcPct val="100000"/>
              </a:lnSpc>
              <a:spcBef>
                <a:spcPts val="1875"/>
              </a:spcBef>
              <a:spcAft>
                <a:spcPts val="0"/>
              </a:spcAft>
              <a:buClr>
                <a:srgbClr val="EBEBEB"/>
              </a:buClr>
              <a:buSzPct val="75000"/>
              <a:buFont typeface="Times New Roman"/>
              <a:buChar char="•"/>
            </a:pPr>
            <a:r>
              <a:rPr lang="en-US" sz="4128">
                <a:latin typeface="Times New Roman"/>
                <a:ea typeface="Times New Roman"/>
                <a:cs typeface="Times New Roman"/>
                <a:sym typeface="Times New Roman"/>
              </a:rPr>
              <a:t>Processed and fatty food </a:t>
            </a:r>
            <a:endParaRPr/>
          </a:p>
        </p:txBody>
      </p:sp>
      <p:pic>
        <p:nvPicPr>
          <p:cNvPr descr="Image" id="258" name="Google Shape;258;p44"/>
          <p:cNvPicPr preferRelativeResize="0"/>
          <p:nvPr/>
        </p:nvPicPr>
        <p:blipFill rotWithShape="1">
          <a:blip r:embed="rId3">
            <a:alphaModFix/>
          </a:blip>
          <a:srcRect b="0" l="0" r="0" t="0"/>
          <a:stretch/>
        </p:blipFill>
        <p:spPr>
          <a:xfrm>
            <a:off x="4457913" y="2203723"/>
            <a:ext cx="4371498" cy="33459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ph type="title"/>
          </p:nvPr>
        </p:nvSpPr>
        <p:spPr>
          <a:xfrm>
            <a:off x="538162" y="501650"/>
            <a:ext cx="8072438" cy="11049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FFFFFF"/>
              </a:buClr>
              <a:buSzPts val="3300"/>
              <a:buFont typeface="Times New Roman"/>
              <a:buNone/>
            </a:pPr>
            <a:r>
              <a:rPr lang="en-US">
                <a:latin typeface="Times New Roman"/>
                <a:ea typeface="Times New Roman"/>
                <a:cs typeface="Times New Roman"/>
                <a:sym typeface="Times New Roman"/>
              </a:rPr>
              <a:t>Talk to your Doctor </a:t>
            </a:r>
            <a:endParaRPr/>
          </a:p>
        </p:txBody>
      </p:sp>
      <p:sp>
        <p:nvSpPr>
          <p:cNvPr id="264" name="Google Shape;264;p45"/>
          <p:cNvSpPr txBox="1"/>
          <p:nvPr>
            <p:ph idx="1" type="body"/>
          </p:nvPr>
        </p:nvSpPr>
        <p:spPr>
          <a:xfrm>
            <a:off x="152400" y="2114550"/>
            <a:ext cx="3790950" cy="3524250"/>
          </a:xfrm>
          <a:prstGeom prst="rect">
            <a:avLst/>
          </a:prstGeom>
          <a:noFill/>
          <a:ln>
            <a:noFill/>
          </a:ln>
        </p:spPr>
        <p:txBody>
          <a:bodyPr anchorCtr="0" anchor="ctr" bIns="50800" lIns="50800" spcFirstLastPara="1" rIns="50800" wrap="square" tIns="50800">
            <a:normAutofit fontScale="40000" lnSpcReduction="20000"/>
          </a:bodyPr>
          <a:lstStyle/>
          <a:p>
            <a:pPr indent="-213691" lvl="0" marL="213691" rtl="0" algn="l">
              <a:lnSpc>
                <a:spcPct val="100000"/>
              </a:lnSpc>
              <a:spcBef>
                <a:spcPts val="0"/>
              </a:spcBef>
              <a:spcAft>
                <a:spcPts val="0"/>
              </a:spcAft>
              <a:buClr>
                <a:srgbClr val="EBEBEB"/>
              </a:buClr>
              <a:buSzPct val="28000"/>
              <a:buFont typeface="Times New Roman"/>
              <a:buChar char="•"/>
            </a:pPr>
            <a:r>
              <a:rPr lang="en-US" sz="4800">
                <a:latin typeface="Times New Roman"/>
                <a:ea typeface="Times New Roman"/>
                <a:cs typeface="Times New Roman"/>
                <a:sym typeface="Times New Roman"/>
              </a:rPr>
              <a:t>New onset constipation in older adults requires a visit to the doctor</a:t>
            </a:r>
            <a:endParaRPr/>
          </a:p>
          <a:p>
            <a:pPr indent="-213691" lvl="0" marL="213691" rtl="0" algn="l">
              <a:lnSpc>
                <a:spcPct val="100000"/>
              </a:lnSpc>
              <a:spcBef>
                <a:spcPts val="2213"/>
              </a:spcBef>
              <a:spcAft>
                <a:spcPts val="0"/>
              </a:spcAft>
              <a:buClr>
                <a:srgbClr val="EBEBEB"/>
              </a:buClr>
              <a:buSzPct val="28000"/>
              <a:buFont typeface="Times New Roman"/>
              <a:buChar char="•"/>
            </a:pPr>
            <a:r>
              <a:rPr lang="en-US" sz="4800">
                <a:latin typeface="Times New Roman"/>
                <a:ea typeface="Times New Roman"/>
                <a:cs typeface="Times New Roman"/>
                <a:sym typeface="Times New Roman"/>
              </a:rPr>
              <a:t>You do not always need lab tests or endoscopy. Simple treatments are safe and effective to treat constipation</a:t>
            </a:r>
            <a:endParaRPr/>
          </a:p>
          <a:p>
            <a:pPr indent="-213691" lvl="0" marL="213691" rtl="0" algn="l">
              <a:lnSpc>
                <a:spcPct val="100000"/>
              </a:lnSpc>
              <a:spcBef>
                <a:spcPts val="2213"/>
              </a:spcBef>
              <a:spcAft>
                <a:spcPts val="0"/>
              </a:spcAft>
              <a:buClr>
                <a:srgbClr val="EBEBEB"/>
              </a:buClr>
              <a:buSzPct val="28000"/>
              <a:buFont typeface="Times New Roman"/>
              <a:buChar char="•"/>
            </a:pPr>
            <a:r>
              <a:rPr lang="en-US" sz="4800">
                <a:latin typeface="Times New Roman"/>
                <a:ea typeface="Times New Roman"/>
                <a:cs typeface="Times New Roman"/>
                <a:sym typeface="Times New Roman"/>
              </a:rPr>
              <a:t>Red Flags and Alarm Symptoms include, blood in the stool, weight loss of &gt;10 lbs, Family History of Colon Cancer, history of Cohn's disease etc. </a:t>
            </a:r>
            <a:endParaRPr/>
          </a:p>
        </p:txBody>
      </p:sp>
      <p:pic>
        <p:nvPicPr>
          <p:cNvPr descr="Image" id="265" name="Google Shape;265;p45"/>
          <p:cNvPicPr preferRelativeResize="0"/>
          <p:nvPr/>
        </p:nvPicPr>
        <p:blipFill rotWithShape="1">
          <a:blip r:embed="rId3">
            <a:alphaModFix/>
          </a:blip>
          <a:srcRect b="0" l="0" r="0" t="0"/>
          <a:stretch/>
        </p:blipFill>
        <p:spPr>
          <a:xfrm>
            <a:off x="4548749" y="2536135"/>
            <a:ext cx="4523252" cy="22616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6"/>
          <p:cNvSpPr txBox="1"/>
          <p:nvPr>
            <p:ph type="title"/>
          </p:nvPr>
        </p:nvSpPr>
        <p:spPr>
          <a:xfrm>
            <a:off x="538162" y="501650"/>
            <a:ext cx="8072438" cy="11049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FFFFFF"/>
              </a:buClr>
              <a:buSzPts val="3300"/>
              <a:buFont typeface="Helvetica Neue"/>
              <a:buNone/>
            </a:pPr>
            <a:r>
              <a:rPr lang="en-US"/>
              <a:t>Constipation Relief</a:t>
            </a:r>
            <a:endParaRPr/>
          </a:p>
        </p:txBody>
      </p:sp>
      <p:sp>
        <p:nvSpPr>
          <p:cNvPr id="271" name="Google Shape;271;p46"/>
          <p:cNvSpPr txBox="1"/>
          <p:nvPr>
            <p:ph idx="1" type="body"/>
          </p:nvPr>
        </p:nvSpPr>
        <p:spPr>
          <a:xfrm>
            <a:off x="298175" y="1925822"/>
            <a:ext cx="4661452" cy="4137048"/>
          </a:xfrm>
          <a:prstGeom prst="rect">
            <a:avLst/>
          </a:prstGeom>
          <a:noFill/>
          <a:ln>
            <a:noFill/>
          </a:ln>
        </p:spPr>
        <p:txBody>
          <a:bodyPr anchorCtr="0" anchor="ctr" bIns="50800" lIns="50800" spcFirstLastPara="1" rIns="50800" wrap="square" tIns="50800">
            <a:normAutofit fontScale="47500" lnSpcReduction="20000"/>
          </a:bodyPr>
          <a:lstStyle/>
          <a:p>
            <a:pPr indent="-216568" lvl="0" marL="216568" rtl="0" algn="l">
              <a:lnSpc>
                <a:spcPct val="100000"/>
              </a:lnSpc>
              <a:spcBef>
                <a:spcPts val="0"/>
              </a:spcBef>
              <a:spcAft>
                <a:spcPts val="0"/>
              </a:spcAft>
              <a:buClr>
                <a:srgbClr val="EBEBEB"/>
              </a:buClr>
              <a:buSzPct val="252631"/>
              <a:buFont typeface="Times New Roman"/>
              <a:buChar char="•"/>
            </a:pPr>
            <a:r>
              <a:rPr lang="en-US"/>
              <a:t>Behavior Change - Follow your body's signals, practice regularity </a:t>
            </a:r>
            <a:endParaRPr/>
          </a:p>
          <a:p>
            <a:pPr indent="-216568" lvl="0" marL="216568" rtl="0" algn="l">
              <a:lnSpc>
                <a:spcPct val="100000"/>
              </a:lnSpc>
              <a:spcBef>
                <a:spcPts val="2213"/>
              </a:spcBef>
              <a:spcAft>
                <a:spcPts val="0"/>
              </a:spcAft>
              <a:buClr>
                <a:srgbClr val="EBEBEB"/>
              </a:buClr>
              <a:buSzPct val="252631"/>
              <a:buFont typeface="Times New Roman"/>
              <a:buChar char="•"/>
            </a:pPr>
            <a:r>
              <a:rPr lang="en-US"/>
              <a:t>Increase Fiber 20-35 gm /daily, such as fruits and vegetables. EXCESSIVE FIBER may cause bloating and gas too</a:t>
            </a:r>
            <a:endParaRPr/>
          </a:p>
          <a:p>
            <a:pPr indent="-171450" lvl="0" marL="171450" rtl="0" algn="l">
              <a:lnSpc>
                <a:spcPct val="100000"/>
              </a:lnSpc>
              <a:spcBef>
                <a:spcPts val="1688"/>
              </a:spcBef>
              <a:spcAft>
                <a:spcPts val="0"/>
              </a:spcAft>
              <a:buClr>
                <a:srgbClr val="EBEBEB"/>
              </a:buClr>
              <a:buSzPct val="75000"/>
              <a:buFont typeface="Times New Roman"/>
              <a:buChar char="•"/>
            </a:pPr>
            <a:r>
              <a:rPr lang="en-US" sz="5000"/>
              <a:t>Change what you eat and drink. Changing what you eat and drink may make your stools softer and easier to pass</a:t>
            </a:r>
            <a:endParaRPr/>
          </a:p>
          <a:p>
            <a:pPr indent="-216568" lvl="0" marL="216568" rtl="0" algn="l">
              <a:lnSpc>
                <a:spcPct val="100000"/>
              </a:lnSpc>
              <a:spcBef>
                <a:spcPts val="2213"/>
              </a:spcBef>
              <a:spcAft>
                <a:spcPts val="0"/>
              </a:spcAft>
              <a:buClr>
                <a:srgbClr val="EBEBEB"/>
              </a:buClr>
              <a:buSzPct val="252631"/>
              <a:buFont typeface="Times New Roman"/>
              <a:buChar char="•"/>
            </a:pPr>
            <a:r>
              <a:rPr lang="en-US"/>
              <a:t>Get regular physical activity</a:t>
            </a:r>
            <a:endParaRPr/>
          </a:p>
        </p:txBody>
      </p:sp>
      <p:pic>
        <p:nvPicPr>
          <p:cNvPr descr="image.png" id="272" name="Google Shape;272;p46"/>
          <p:cNvPicPr preferRelativeResize="0"/>
          <p:nvPr/>
        </p:nvPicPr>
        <p:blipFill rotWithShape="1">
          <a:blip r:embed="rId3">
            <a:alphaModFix/>
          </a:blip>
          <a:srcRect b="0" l="0" r="0" t="0"/>
          <a:stretch/>
        </p:blipFill>
        <p:spPr>
          <a:xfrm>
            <a:off x="4959627" y="1748108"/>
            <a:ext cx="4084982" cy="43147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ph type="title"/>
          </p:nvPr>
        </p:nvSpPr>
        <p:spPr>
          <a:xfrm>
            <a:off x="538162" y="501650"/>
            <a:ext cx="8072438" cy="11049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FFFFFF"/>
              </a:buClr>
              <a:buSzPts val="3300"/>
              <a:buFont typeface="Helvetica Neue"/>
              <a:buNone/>
            </a:pPr>
            <a:r>
              <a:rPr lang="en-US"/>
              <a:t>Constipation Relief</a:t>
            </a:r>
            <a:endParaRPr/>
          </a:p>
        </p:txBody>
      </p:sp>
      <p:sp>
        <p:nvSpPr>
          <p:cNvPr id="278" name="Google Shape;278;p47"/>
          <p:cNvSpPr txBox="1"/>
          <p:nvPr>
            <p:ph idx="1" type="body"/>
          </p:nvPr>
        </p:nvSpPr>
        <p:spPr>
          <a:xfrm>
            <a:off x="354495" y="1462088"/>
            <a:ext cx="4614440" cy="4705350"/>
          </a:xfrm>
          <a:prstGeom prst="rect">
            <a:avLst/>
          </a:prstGeom>
          <a:noFill/>
          <a:ln>
            <a:noFill/>
          </a:ln>
        </p:spPr>
        <p:txBody>
          <a:bodyPr anchorCtr="0" anchor="ctr" bIns="50800" lIns="50800" spcFirstLastPara="1" rIns="50800" wrap="square" tIns="50800">
            <a:normAutofit fontScale="55000" lnSpcReduction="20000"/>
          </a:bodyPr>
          <a:lstStyle/>
          <a:p>
            <a:pPr indent="-216568" lvl="0" marL="216568" rtl="0" algn="l">
              <a:lnSpc>
                <a:spcPct val="100000"/>
              </a:lnSpc>
              <a:spcBef>
                <a:spcPts val="0"/>
              </a:spcBef>
              <a:spcAft>
                <a:spcPts val="0"/>
              </a:spcAft>
              <a:buClr>
                <a:srgbClr val="EBEBEB"/>
              </a:buClr>
              <a:buSzPct val="252631"/>
              <a:buFont typeface="Times New Roman"/>
              <a:buChar char="•"/>
            </a:pPr>
            <a:r>
              <a:rPr lang="en-US"/>
              <a:t>Talk to your doctor about medicine side effects </a:t>
            </a:r>
            <a:endParaRPr/>
          </a:p>
          <a:p>
            <a:pPr indent="-216568" lvl="0" marL="216568" rtl="0" algn="l">
              <a:lnSpc>
                <a:spcPct val="100000"/>
              </a:lnSpc>
              <a:spcBef>
                <a:spcPts val="2213"/>
              </a:spcBef>
              <a:spcAft>
                <a:spcPts val="0"/>
              </a:spcAft>
              <a:buClr>
                <a:srgbClr val="EBEBEB"/>
              </a:buClr>
              <a:buSzPct val="252631"/>
              <a:buFont typeface="Times New Roman"/>
              <a:buChar char="•"/>
            </a:pPr>
            <a:r>
              <a:rPr lang="en-US"/>
              <a:t>Laxatives e.g. Lactulose, Milk of Magnesia other Drugs - Amitiza, Linzness etc.</a:t>
            </a:r>
            <a:endParaRPr/>
          </a:p>
          <a:p>
            <a:pPr indent="-216568" lvl="0" marL="216568" rtl="0" algn="l">
              <a:lnSpc>
                <a:spcPct val="100000"/>
              </a:lnSpc>
              <a:spcBef>
                <a:spcPts val="2213"/>
              </a:spcBef>
              <a:spcAft>
                <a:spcPts val="0"/>
              </a:spcAft>
              <a:buClr>
                <a:srgbClr val="EBEBEB"/>
              </a:buClr>
              <a:buSzPct val="252631"/>
              <a:buFont typeface="Times New Roman"/>
              <a:buChar char="•"/>
            </a:pPr>
            <a:r>
              <a:rPr lang="en-US"/>
              <a:t>Enemas etc. </a:t>
            </a:r>
            <a:endParaRPr/>
          </a:p>
          <a:p>
            <a:pPr indent="-216568" lvl="0" marL="216568" rtl="0" algn="l">
              <a:lnSpc>
                <a:spcPct val="100000"/>
              </a:lnSpc>
              <a:spcBef>
                <a:spcPts val="2213"/>
              </a:spcBef>
              <a:spcAft>
                <a:spcPts val="0"/>
              </a:spcAft>
              <a:buClr>
                <a:srgbClr val="EBEBEB"/>
              </a:buClr>
              <a:buSzPct val="252631"/>
              <a:buFont typeface="Times New Roman"/>
              <a:buChar char="•"/>
            </a:pPr>
            <a:r>
              <a:rPr lang="en-US"/>
              <a:t>Biofeedback may help some patients </a:t>
            </a:r>
            <a:endParaRPr/>
          </a:p>
          <a:p>
            <a:pPr indent="-216568" lvl="0" marL="216568" rtl="0" algn="l">
              <a:lnSpc>
                <a:spcPct val="100000"/>
              </a:lnSpc>
              <a:spcBef>
                <a:spcPts val="2213"/>
              </a:spcBef>
              <a:spcAft>
                <a:spcPts val="0"/>
              </a:spcAft>
              <a:buClr>
                <a:srgbClr val="EBEBEB"/>
              </a:buClr>
              <a:buSzPct val="252631"/>
              <a:buFont typeface="Times New Roman"/>
              <a:buChar char="•"/>
            </a:pPr>
            <a:r>
              <a:rPr lang="en-US"/>
              <a:t>Floor toilets may help in some cases</a:t>
            </a:r>
            <a:endParaRPr/>
          </a:p>
        </p:txBody>
      </p:sp>
      <p:pic>
        <p:nvPicPr>
          <p:cNvPr descr="image.png" id="279" name="Google Shape;279;p47"/>
          <p:cNvPicPr preferRelativeResize="0"/>
          <p:nvPr/>
        </p:nvPicPr>
        <p:blipFill rotWithShape="1">
          <a:blip r:embed="rId3">
            <a:alphaModFix/>
          </a:blip>
          <a:srcRect b="0" l="0" r="0" t="0"/>
          <a:stretch/>
        </p:blipFill>
        <p:spPr>
          <a:xfrm>
            <a:off x="5152602" y="1606550"/>
            <a:ext cx="3749883" cy="39608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8"/>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3000"/>
              <a:buFont typeface="Helvetica Neue"/>
              <a:buNone/>
            </a:pPr>
            <a:r>
              <a:t/>
            </a:r>
            <a:endParaRPr/>
          </a:p>
        </p:txBody>
      </p:sp>
      <p:sp>
        <p:nvSpPr>
          <p:cNvPr id="285" name="Google Shape;285;p48"/>
          <p:cNvSpPr txBox="1"/>
          <p:nvPr>
            <p:ph idx="1" type="body"/>
          </p:nvPr>
        </p:nvSpPr>
        <p:spPr>
          <a:xfrm>
            <a:off x="2697716" y="2344032"/>
            <a:ext cx="4816268" cy="1547138"/>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rgbClr val="888888"/>
              </a:buClr>
              <a:buSzPts val="4500"/>
              <a:buFont typeface="Calibri"/>
              <a:buNone/>
            </a:pPr>
            <a:r>
              <a:rPr lang="en-US" sz="4500"/>
              <a:t>LOCAL TOPICS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9"/>
          <p:cNvSpPr txBox="1"/>
          <p:nvPr/>
        </p:nvSpPr>
        <p:spPr>
          <a:xfrm>
            <a:off x="3740876" y="1134793"/>
            <a:ext cx="4106338" cy="484746"/>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700">
                <a:solidFill>
                  <a:srgbClr val="FFFFFF"/>
                </a:solidFill>
                <a:latin typeface="Helvetica Neue"/>
                <a:ea typeface="Helvetica Neue"/>
                <a:cs typeface="Helvetica Neue"/>
                <a:sym typeface="Helvetica Neue"/>
              </a:rPr>
              <a:t>  </a:t>
            </a:r>
            <a:endParaRPr/>
          </a:p>
        </p:txBody>
      </p:sp>
      <p:sp>
        <p:nvSpPr>
          <p:cNvPr id="291" name="Google Shape;291;p49"/>
          <p:cNvSpPr txBox="1"/>
          <p:nvPr/>
        </p:nvSpPr>
        <p:spPr>
          <a:xfrm>
            <a:off x="193430" y="1011700"/>
            <a:ext cx="8651631" cy="3085515"/>
          </a:xfrm>
          <a:prstGeom prst="rect">
            <a:avLst/>
          </a:prstGeom>
          <a:noFill/>
          <a:ln>
            <a:noFill/>
          </a:ln>
        </p:spPr>
        <p:txBody>
          <a:bodyPr anchorCtr="0" anchor="t" bIns="34275" lIns="34275" spcFirstLastPara="1" rIns="34275" wrap="square" tIns="34275">
            <a:normAutofit/>
          </a:bodyPr>
          <a:lstStyle/>
          <a:p>
            <a:pPr indent="0" lvl="0" marL="0" marR="0" rtl="0" algn="ctr">
              <a:lnSpc>
                <a:spcPct val="90000"/>
              </a:lnSpc>
              <a:spcBef>
                <a:spcPts val="0"/>
              </a:spcBef>
              <a:spcAft>
                <a:spcPts val="0"/>
              </a:spcAft>
              <a:buNone/>
            </a:pPr>
            <a:r>
              <a:rPr b="1" lang="en-US" sz="2400">
                <a:solidFill>
                  <a:schemeClr val="dk1"/>
                </a:solidFill>
                <a:latin typeface="Helvetica Neue"/>
                <a:ea typeface="Helvetica Neue"/>
                <a:cs typeface="Helvetica Neue"/>
                <a:sym typeface="Helvetica Neue"/>
              </a:rPr>
              <a:t>Reminders/Announcements</a:t>
            </a:r>
            <a:endParaRPr/>
          </a:p>
          <a:p>
            <a:pPr indent="0" lvl="0" marL="0" marR="0" rtl="0" algn="ctr">
              <a:lnSpc>
                <a:spcPct val="90000"/>
              </a:lnSpc>
              <a:spcBef>
                <a:spcPts val="525"/>
              </a:spcBef>
              <a:spcAft>
                <a:spcPts val="0"/>
              </a:spcAft>
              <a:buNone/>
            </a:pPr>
            <a:r>
              <a:rPr b="1" lang="en-US" sz="2400">
                <a:solidFill>
                  <a:schemeClr val="dk1"/>
                </a:solidFill>
                <a:latin typeface="Helvetica Neue"/>
                <a:ea typeface="Helvetica Neue"/>
                <a:cs typeface="Helvetica Neue"/>
                <a:sym typeface="Helvetica Neue"/>
              </a:rPr>
              <a:t>Dua'</a:t>
            </a:r>
            <a:endParaRPr sz="240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400">
                <a:solidFill>
                  <a:schemeClr val="dk1"/>
                </a:solidFill>
                <a:latin typeface="Helvetica Neue"/>
                <a:ea typeface="Helvetica Neue"/>
                <a:cs typeface="Helvetica Neue"/>
                <a:sym typeface="Helvetica Neue"/>
              </a:rPr>
              <a:t>Jazakumullah for Participating!</a:t>
            </a:r>
            <a:endParaRPr/>
          </a:p>
          <a:p>
            <a:pPr indent="0" lvl="0" marL="0" marR="0" rtl="0" algn="ctr">
              <a:lnSpc>
                <a:spcPct val="90000"/>
              </a:lnSpc>
              <a:spcBef>
                <a:spcPts val="525"/>
              </a:spcBef>
              <a:spcAft>
                <a:spcPts val="0"/>
              </a:spcAft>
              <a:buNone/>
            </a:pPr>
            <a:r>
              <a:rPr b="1" lang="en-US" sz="2000">
                <a:solidFill>
                  <a:srgbClr val="FF0000"/>
                </a:solidFill>
                <a:latin typeface="Helvetica Neue"/>
                <a:ea typeface="Helvetica Neue"/>
                <a:cs typeface="Helvetica Neue"/>
                <a:sym typeface="Helvetica Neue"/>
              </a:rPr>
              <a:t>If you enjoyed it, please convey to those brothers who are not here today!</a:t>
            </a:r>
            <a:endParaRPr sz="200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000">
                <a:solidFill>
                  <a:srgbClr val="FF0000"/>
                </a:solidFill>
                <a:latin typeface="Helvetica Neue"/>
                <a:ea typeface="Helvetica Neue"/>
                <a:cs typeface="Helvetica Neue"/>
                <a:sym typeface="Helvetica Neue"/>
              </a:rPr>
              <a:t>Please provide feedback so we can do better</a:t>
            </a:r>
            <a:endParaRPr/>
          </a:p>
          <a:p>
            <a:pPr indent="0" lvl="0" marL="0" marR="0" rtl="0" algn="ctr">
              <a:lnSpc>
                <a:spcPct val="90000"/>
              </a:lnSpc>
              <a:spcBef>
                <a:spcPts val="525"/>
              </a:spcBef>
              <a:spcAft>
                <a:spcPts val="0"/>
              </a:spcAft>
              <a:buNone/>
            </a:pPr>
            <a:r>
              <a:rPr b="1" lang="en-US" sz="2565">
                <a:solidFill>
                  <a:srgbClr val="632423"/>
                </a:solidFill>
                <a:latin typeface="Helvetica Neue"/>
                <a:ea typeface="Helvetica Neue"/>
                <a:cs typeface="Helvetica Neue"/>
                <a:sym typeface="Helvetica Neue"/>
              </a:rPr>
              <a:t>https://forms.gle/B17grkrjVNq5zCJR8</a:t>
            </a:r>
            <a:endParaRPr sz="2565">
              <a:solidFill>
                <a:srgbClr val="632423"/>
              </a:solidFill>
              <a:latin typeface="Calibri"/>
              <a:ea typeface="Calibri"/>
              <a:cs typeface="Calibri"/>
              <a:sym typeface="Calibri"/>
            </a:endParaRPr>
          </a:p>
        </p:txBody>
      </p:sp>
      <p:sp>
        <p:nvSpPr>
          <p:cNvPr id="292" name="Google Shape;292;p49"/>
          <p:cNvSpPr txBox="1"/>
          <p:nvPr/>
        </p:nvSpPr>
        <p:spPr>
          <a:xfrm>
            <a:off x="3490424" y="408194"/>
            <a:ext cx="182177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rgbClr val="FFFFFF"/>
                </a:solidFill>
                <a:latin typeface="Calibri"/>
                <a:ea typeface="Calibri"/>
                <a:cs typeface="Calibri"/>
                <a:sym typeface="Calibri"/>
              </a:rPr>
              <a:t>That’s all folks</a:t>
            </a:r>
            <a:endParaRPr/>
          </a:p>
        </p:txBody>
      </p:sp>
      <p:pic>
        <p:nvPicPr>
          <p:cNvPr id="293" name="Google Shape;293;p49"/>
          <p:cNvPicPr preferRelativeResize="0"/>
          <p:nvPr/>
        </p:nvPicPr>
        <p:blipFill rotWithShape="1">
          <a:blip r:embed="rId3">
            <a:alphaModFix/>
          </a:blip>
          <a:srcRect b="0" l="0" r="0" t="0"/>
          <a:stretch/>
        </p:blipFill>
        <p:spPr>
          <a:xfrm>
            <a:off x="3249245" y="3558113"/>
            <a:ext cx="2540000" cy="254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25"/>
          <p:cNvSpPr txBox="1"/>
          <p:nvPr>
            <p:ph type="title"/>
          </p:nvPr>
        </p:nvSpPr>
        <p:spPr>
          <a:xfrm>
            <a:off x="3386944" y="327992"/>
            <a:ext cx="5367950" cy="526774"/>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112" name="Google Shape;112;p25"/>
          <p:cNvSpPr txBox="1"/>
          <p:nvPr/>
        </p:nvSpPr>
        <p:spPr>
          <a:xfrm>
            <a:off x="86833" y="2027317"/>
            <a:ext cx="4664100" cy="2555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O ye who believe! avoid most of suspicions; for suspicion in some cases is a sin. And spy not, nor back-bite one another. Would any of you like to eat the flesh of his brother who is dead? Certainly, you would loathe it. And fear Allah, surely, Allah is Oft-Returning </a:t>
            </a:r>
            <a:r>
              <a:rPr b="0" i="1" lang="en-US" sz="2000" u="none" cap="none" strike="noStrike">
                <a:solidFill>
                  <a:schemeClr val="dk1"/>
                </a:solidFill>
                <a:latin typeface="Times New Roman"/>
                <a:ea typeface="Times New Roman"/>
                <a:cs typeface="Times New Roman"/>
                <a:sym typeface="Times New Roman"/>
              </a:rPr>
              <a:t>with compassion and</a:t>
            </a:r>
            <a:r>
              <a:rPr b="0" i="0" lang="en-US" sz="2000" u="none" cap="none" strike="noStrike">
                <a:solidFill>
                  <a:schemeClr val="dk1"/>
                </a:solidFill>
                <a:latin typeface="Times New Roman"/>
                <a:ea typeface="Times New Roman"/>
                <a:cs typeface="Times New Roman"/>
                <a:sym typeface="Times New Roman"/>
              </a:rPr>
              <a:t> is Merciful. </a:t>
            </a:r>
            <a:r>
              <a:rPr b="0" i="0" lang="en-US" sz="1800" u="none" cap="none" strike="noStrike">
                <a:solidFill>
                  <a:schemeClr val="dk1"/>
                </a:solidFill>
                <a:latin typeface="Jost"/>
                <a:ea typeface="Jost"/>
                <a:cs typeface="Jost"/>
                <a:sym typeface="Jost"/>
              </a:rPr>
              <a:t>(49:13)</a:t>
            </a:r>
            <a:endParaRPr b="0" i="0" sz="1800" u="none" cap="none" strike="noStrike">
              <a:solidFill>
                <a:schemeClr val="dk1"/>
              </a:solidFill>
              <a:latin typeface="Calibri"/>
              <a:ea typeface="Calibri"/>
              <a:cs typeface="Calibri"/>
              <a:sym typeface="Calibri"/>
            </a:endParaRPr>
          </a:p>
        </p:txBody>
      </p:sp>
      <p:pic>
        <p:nvPicPr>
          <p:cNvPr id="113" name="Google Shape;113;p25"/>
          <p:cNvPicPr preferRelativeResize="0"/>
          <p:nvPr/>
        </p:nvPicPr>
        <p:blipFill>
          <a:blip r:embed="rId4">
            <a:alphaModFix/>
          </a:blip>
          <a:stretch>
            <a:fillRect/>
          </a:stretch>
        </p:blipFill>
        <p:spPr>
          <a:xfrm>
            <a:off x="4892055" y="2027316"/>
            <a:ext cx="4088295" cy="24226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26"/>
          <p:cNvSpPr txBox="1"/>
          <p:nvPr/>
        </p:nvSpPr>
        <p:spPr>
          <a:xfrm>
            <a:off x="3487609" y="417610"/>
            <a:ext cx="2555381"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Calibri"/>
                <a:ea typeface="Calibri"/>
                <a:cs typeface="Calibri"/>
                <a:sym typeface="Calibri"/>
              </a:rPr>
              <a:t>Ansar Pledge</a:t>
            </a:r>
            <a:endParaRPr/>
          </a:p>
        </p:txBody>
      </p:sp>
      <p:sp>
        <p:nvSpPr>
          <p:cNvPr id="119" name="Google Shape;119;p26"/>
          <p:cNvSpPr txBox="1"/>
          <p:nvPr/>
        </p:nvSpPr>
        <p:spPr>
          <a:xfrm>
            <a:off x="544854" y="1746832"/>
            <a:ext cx="4998661" cy="108491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three times:</a:t>
            </a:r>
            <a:endParaRPr/>
          </a:p>
          <a:p>
            <a:pPr indent="0" lvl="0" marL="0" marR="0" rtl="0" algn="l">
              <a:spcBef>
                <a:spcPts val="0"/>
              </a:spcBef>
              <a:spcAft>
                <a:spcPts val="0"/>
              </a:spcAft>
              <a:buNone/>
            </a:pPr>
            <a:r>
              <a:t/>
            </a:r>
            <a:endParaRPr b="0" i="0" sz="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500" u="none" cap="none" strike="noStrike">
                <a:solidFill>
                  <a:schemeClr val="dk1"/>
                </a:solidFill>
                <a:latin typeface="Helvetica Neue"/>
                <a:ea typeface="Helvetica Neue"/>
                <a:cs typeface="Helvetica Neue"/>
                <a:sym typeface="Helvetica Neue"/>
              </a:rPr>
              <a:t>Ash-hadu • alla ilaha • illallahu • wahdahu • la sharika lahu • wa ash-hadu • anna Muhammadan • ‘abduhu • wa rasuluh</a:t>
            </a:r>
            <a:endParaRPr b="0" i="0" sz="1500" u="none" cap="none" strike="noStrike">
              <a:solidFill>
                <a:schemeClr val="dk1"/>
              </a:solidFill>
              <a:latin typeface="Calibri"/>
              <a:ea typeface="Calibri"/>
              <a:cs typeface="Calibri"/>
              <a:sym typeface="Calibri"/>
            </a:endParaRPr>
          </a:p>
        </p:txBody>
      </p:sp>
      <p:sp>
        <p:nvSpPr>
          <p:cNvPr id="120" name="Google Shape;120;p26"/>
          <p:cNvSpPr txBox="1"/>
          <p:nvPr/>
        </p:nvSpPr>
        <p:spPr>
          <a:xfrm>
            <a:off x="544855" y="3002866"/>
            <a:ext cx="8054292" cy="200824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1500" u="none" cap="none" strike="noStrike">
                <a:solidFill>
                  <a:schemeClr val="dk1"/>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spcBef>
                <a:spcPts val="0"/>
              </a:spcBef>
              <a:spcAft>
                <a:spcPts val="0"/>
              </a:spcAft>
              <a:buNone/>
            </a:pPr>
            <a:r>
              <a:t/>
            </a:r>
            <a:endParaRPr b="0" i="0" sz="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1500" u="none" cap="none" strike="noStrike">
                <a:solidFill>
                  <a:schemeClr val="dk1"/>
                </a:solidFill>
                <a:latin typeface="Calibri"/>
                <a:ea typeface="Calibri"/>
                <a:cs typeface="Calibri"/>
                <a:sym typeface="Calibri"/>
              </a:rPr>
              <a:t>I solemnly pledge • that I shall endeavor • throughout my life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for the propagation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and consolidation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of Ahmadiyyat in Islam,</a:t>
            </a:r>
            <a:r>
              <a:rPr b="0" i="1" lang="en-US" sz="1500" u="none" cap="none" strike="noStrike">
                <a:solidFill>
                  <a:schemeClr val="dk1"/>
                </a:solidFill>
                <a:latin typeface="Helvetica Neue"/>
                <a:ea typeface="Helvetica Neue"/>
                <a:cs typeface="Helvetica Neue"/>
                <a:sym typeface="Helvetica Neue"/>
              </a:rPr>
              <a:t> • </a:t>
            </a:r>
            <a:r>
              <a:rPr b="0" i="0" lang="en-US" sz="1500" u="none" cap="none" strike="noStrike">
                <a:solidFill>
                  <a:schemeClr val="dk1"/>
                </a:solidFill>
                <a:latin typeface="Calibri"/>
                <a:ea typeface="Calibri"/>
                <a:cs typeface="Calibri"/>
                <a:sym typeface="Calibri"/>
              </a:rPr>
              <a:t>and shall stand guard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in defense of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the institution of Khilafat.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 shall not hesitate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to offer any sacrifice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in this regard.</a:t>
            </a:r>
            <a:r>
              <a:rPr b="0" i="1" lang="en-US" sz="1500" u="none" cap="none" strike="noStrike">
                <a:solidFill>
                  <a:schemeClr val="dk1"/>
                </a:solidFill>
                <a:latin typeface="Helvetica Neue"/>
                <a:ea typeface="Helvetica Neue"/>
                <a:cs typeface="Helvetica Neue"/>
                <a:sym typeface="Helvetica Neue"/>
              </a:rPr>
              <a:t> </a:t>
            </a:r>
            <a:r>
              <a:rPr b="0" i="0" lang="en-US" sz="1500" u="none" cap="none" strike="noStrike">
                <a:solidFill>
                  <a:schemeClr val="dk1"/>
                </a:solidFill>
                <a:latin typeface="Calibri"/>
                <a:ea typeface="Calibri"/>
                <a:cs typeface="Calibri"/>
                <a:sym typeface="Calibri"/>
              </a:rPr>
              <a:t>•</a:t>
            </a:r>
            <a:r>
              <a:rPr b="0" i="1" lang="en-US" sz="1500" u="none" cap="none" strike="noStrike">
                <a:solidFill>
                  <a:schemeClr val="dk1"/>
                </a:solidFill>
                <a:latin typeface="Helvetica Neue"/>
                <a:ea typeface="Helvetica Neue"/>
                <a:cs typeface="Helvetica Neue"/>
                <a:sym typeface="Helvetica Neue"/>
              </a:rPr>
              <a:t> </a:t>
            </a:r>
            <a:r>
              <a:rPr b="0" i="0" lang="en-US" sz="1500" u="none" cap="none" strike="noStrike">
                <a:solidFill>
                  <a:schemeClr val="dk1"/>
                </a:solidFill>
                <a:latin typeface="Calibri"/>
                <a:ea typeface="Calibri"/>
                <a:cs typeface="Calibri"/>
                <a:sym typeface="Calibri"/>
              </a:rPr>
              <a:t>Moreover,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 shall exhort my children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to always remain dedicated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and devoted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to Khilafat. </a:t>
            </a:r>
            <a:r>
              <a:rPr b="0" i="1" lang="en-US" sz="1500" u="none" cap="none" strike="noStrike">
                <a:solidFill>
                  <a:schemeClr val="dk1"/>
                </a:solidFill>
                <a:latin typeface="Helvetica Neue"/>
                <a:ea typeface="Helvetica Neue"/>
                <a:cs typeface="Helvetica Neue"/>
                <a:sym typeface="Helvetica Neue"/>
              </a:rPr>
              <a:t>• Insha’allah</a:t>
            </a:r>
            <a:r>
              <a:rPr b="0" i="0" lang="en-US" sz="1500" u="none" cap="none" strike="noStrike">
                <a:solidFill>
                  <a:schemeClr val="dk1"/>
                </a:solidFill>
                <a:latin typeface="Calibri"/>
                <a:ea typeface="Calibri"/>
                <a:cs typeface="Calibri"/>
                <a:sym typeface="Calibri"/>
              </a:rPr>
              <a:t>.</a:t>
            </a:r>
            <a:endParaRPr/>
          </a:p>
        </p:txBody>
      </p:sp>
      <p:pic>
        <p:nvPicPr>
          <p:cNvPr id="121" name="Google Shape;121;p26"/>
          <p:cNvPicPr preferRelativeResize="0"/>
          <p:nvPr/>
        </p:nvPicPr>
        <p:blipFill rotWithShape="1">
          <a:blip r:embed="rId4">
            <a:alphaModFix/>
          </a:blip>
          <a:srcRect b="0" l="0" r="0" t="0"/>
          <a:stretch/>
        </p:blipFill>
        <p:spPr>
          <a:xfrm>
            <a:off x="5457583" y="1954621"/>
            <a:ext cx="3380102" cy="10234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7"/>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27" name="Google Shape;127;p27"/>
          <p:cNvSpPr txBox="1"/>
          <p:nvPr/>
        </p:nvSpPr>
        <p:spPr>
          <a:xfrm>
            <a:off x="3437296" y="359921"/>
            <a:ext cx="5160052"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Calibri"/>
                <a:ea typeface="Calibri"/>
                <a:cs typeface="Calibri"/>
                <a:sym typeface="Calibri"/>
              </a:rPr>
              <a:t>The Holy Quran Segment</a:t>
            </a:r>
            <a:endParaRPr b="1" i="0" sz="3200" u="none" cap="none" strike="noStrike">
              <a:solidFill>
                <a:srgbClr val="FFFFFF"/>
              </a:solidFill>
              <a:latin typeface="Calibri"/>
              <a:ea typeface="Calibri"/>
              <a:cs typeface="Calibri"/>
              <a:sym typeface="Calibri"/>
            </a:endParaRPr>
          </a:p>
        </p:txBody>
      </p:sp>
      <p:sp>
        <p:nvSpPr>
          <p:cNvPr id="128" name="Google Shape;128;p27"/>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0" i="1" sz="1500" u="none" cap="none" strike="noStrike">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sp>
        <p:nvSpPr>
          <p:cNvPr id="129" name="Google Shape;129;p27"/>
          <p:cNvSpPr/>
          <p:nvPr/>
        </p:nvSpPr>
        <p:spPr>
          <a:xfrm>
            <a:off x="418135" y="2595509"/>
            <a:ext cx="4735884" cy="17081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Suggested Time = 10 mins</a:t>
            </a:r>
            <a:endParaRPr/>
          </a:p>
          <a:p>
            <a:pPr indent="0" lvl="0" marL="0" marR="0" rtl="0" algn="l">
              <a:spcBef>
                <a:spcPts val="0"/>
              </a:spcBef>
              <a:spcAft>
                <a:spcPts val="0"/>
              </a:spcAft>
              <a:buNone/>
            </a:pPr>
            <a:r>
              <a:t/>
            </a:r>
            <a:endParaRPr b="1" i="0" sz="21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It contains verses, questions </a:t>
            </a:r>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about the verses, followed </a:t>
            </a:r>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by commentary and discussion</a:t>
            </a:r>
            <a:endParaRPr/>
          </a:p>
        </p:txBody>
      </p:sp>
      <p:pic>
        <p:nvPicPr>
          <p:cNvPr id="130" name="Google Shape;130;p27"/>
          <p:cNvPicPr preferRelativeResize="0"/>
          <p:nvPr/>
        </p:nvPicPr>
        <p:blipFill rotWithShape="1">
          <a:blip r:embed="rId4">
            <a:alphaModFix/>
          </a:blip>
          <a:srcRect b="0" l="0" r="0" t="0"/>
          <a:stretch/>
        </p:blipFill>
        <p:spPr>
          <a:xfrm>
            <a:off x="5477482" y="1914827"/>
            <a:ext cx="2908173"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8"/>
          <p:cNvSpPr txBox="1"/>
          <p:nvPr>
            <p:ph type="title"/>
          </p:nvPr>
        </p:nvSpPr>
        <p:spPr>
          <a:xfrm>
            <a:off x="3386944" y="327992"/>
            <a:ext cx="5367900" cy="5268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136" name="Google Shape;136;p28"/>
          <p:cNvSpPr txBox="1"/>
          <p:nvPr/>
        </p:nvSpPr>
        <p:spPr>
          <a:xfrm>
            <a:off x="86833" y="2027317"/>
            <a:ext cx="4664100" cy="2555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O ye who believe! avoid most of suspicions; for suspicion in some cases is a sin. And spy not, nor back-bite one another. Would any of you like to eat the flesh of his brother who is dead? Certainly, you would loathe it. And fear Allah, surely, Allah is Oft-Returning </a:t>
            </a:r>
            <a:r>
              <a:rPr b="0" i="1" lang="en-US" sz="2000" u="none" cap="none" strike="noStrike">
                <a:solidFill>
                  <a:schemeClr val="dk1"/>
                </a:solidFill>
                <a:latin typeface="Times New Roman"/>
                <a:ea typeface="Times New Roman"/>
                <a:cs typeface="Times New Roman"/>
                <a:sym typeface="Times New Roman"/>
              </a:rPr>
              <a:t>with compassion and</a:t>
            </a:r>
            <a:r>
              <a:rPr b="0" i="0" lang="en-US" sz="2000" u="none" cap="none" strike="noStrike">
                <a:solidFill>
                  <a:schemeClr val="dk1"/>
                </a:solidFill>
                <a:latin typeface="Times New Roman"/>
                <a:ea typeface="Times New Roman"/>
                <a:cs typeface="Times New Roman"/>
                <a:sym typeface="Times New Roman"/>
              </a:rPr>
              <a:t> is Merciful. </a:t>
            </a:r>
            <a:r>
              <a:rPr b="0" i="0" lang="en-US" sz="1800" u="none" cap="none" strike="noStrike">
                <a:solidFill>
                  <a:schemeClr val="dk1"/>
                </a:solidFill>
                <a:latin typeface="Jost"/>
                <a:ea typeface="Jost"/>
                <a:cs typeface="Jost"/>
                <a:sym typeface="Jost"/>
              </a:rPr>
              <a:t>(49:13)</a:t>
            </a:r>
            <a:endParaRPr b="0" i="0" sz="1800" u="none" cap="none" strike="noStrike">
              <a:solidFill>
                <a:schemeClr val="dk1"/>
              </a:solidFill>
              <a:latin typeface="Calibri"/>
              <a:ea typeface="Calibri"/>
              <a:cs typeface="Calibri"/>
              <a:sym typeface="Calibri"/>
            </a:endParaRPr>
          </a:p>
        </p:txBody>
      </p:sp>
      <p:pic>
        <p:nvPicPr>
          <p:cNvPr id="137" name="Google Shape;137;p28"/>
          <p:cNvPicPr preferRelativeResize="0"/>
          <p:nvPr/>
        </p:nvPicPr>
        <p:blipFill>
          <a:blip r:embed="rId4">
            <a:alphaModFix/>
          </a:blip>
          <a:stretch>
            <a:fillRect/>
          </a:stretch>
        </p:blipFill>
        <p:spPr>
          <a:xfrm>
            <a:off x="4892055" y="2027316"/>
            <a:ext cx="4088295" cy="24226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9"/>
          <p:cNvSpPr txBox="1"/>
          <p:nvPr/>
        </p:nvSpPr>
        <p:spPr>
          <a:xfrm>
            <a:off x="3363501" y="381900"/>
            <a:ext cx="5184151"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Helvetica Neue"/>
                <a:ea typeface="Helvetica Neue"/>
                <a:cs typeface="Helvetica Neue"/>
                <a:sym typeface="Helvetica Neue"/>
              </a:rPr>
              <a:t>Understanding the Verse</a:t>
            </a:r>
            <a:endParaRPr b="1" i="0" sz="3200" u="none" cap="none" strike="noStrike">
              <a:solidFill>
                <a:srgbClr val="FFFFFF"/>
              </a:solidFill>
              <a:latin typeface="Helvetica Neue"/>
              <a:ea typeface="Helvetica Neue"/>
              <a:cs typeface="Helvetica Neue"/>
              <a:sym typeface="Helvetica Neue"/>
            </a:endParaRPr>
          </a:p>
        </p:txBody>
      </p:sp>
      <p:sp>
        <p:nvSpPr>
          <p:cNvPr id="143" name="Google Shape;143;p29"/>
          <p:cNvSpPr txBox="1"/>
          <p:nvPr/>
        </p:nvSpPr>
        <p:spPr>
          <a:xfrm>
            <a:off x="556590" y="2304196"/>
            <a:ext cx="8080514" cy="2069021"/>
          </a:xfrm>
          <a:prstGeom prst="rect">
            <a:avLst/>
          </a:prstGeom>
          <a:noFill/>
          <a:ln>
            <a:noFill/>
          </a:ln>
        </p:spPr>
        <p:txBody>
          <a:bodyPr anchorCtr="0" anchor="t" bIns="34275" lIns="34275" spcFirstLastPara="1" rIns="34275" wrap="square" tIns="34275">
            <a:normAutofit/>
          </a:bodyPr>
          <a:lstStyle/>
          <a:p>
            <a:pPr indent="-385763" lvl="0" marL="385763" marR="0" rtl="0" algn="l">
              <a:spcBef>
                <a:spcPts val="0"/>
              </a:spcBef>
              <a:spcAft>
                <a:spcPts val="0"/>
              </a:spcAft>
              <a:buClr>
                <a:schemeClr val="dk1"/>
              </a:buClr>
              <a:buSzPts val="2400"/>
              <a:buFont typeface="Helvetica Neue"/>
              <a:buAutoNum type="arabicPeriod"/>
            </a:pPr>
            <a:r>
              <a:rPr b="0" i="0" lang="en-US" sz="2400" u="none" cap="none" strike="noStrike">
                <a:solidFill>
                  <a:schemeClr val="dk1"/>
                </a:solidFill>
                <a:latin typeface="Times New Roman"/>
                <a:ea typeface="Times New Roman"/>
                <a:cs typeface="Times New Roman"/>
                <a:sym typeface="Times New Roman"/>
              </a:rPr>
              <a:t>What are some of the social evils mentioned in this verse?</a:t>
            </a:r>
            <a:endParaRPr b="0" i="0" sz="2400" u="none" cap="none" strike="noStrike">
              <a:solidFill>
                <a:schemeClr val="dk1"/>
              </a:solidFill>
              <a:latin typeface="Times New Roman"/>
              <a:ea typeface="Times New Roman"/>
              <a:cs typeface="Times New Roman"/>
              <a:sym typeface="Times New Roman"/>
            </a:endParaRPr>
          </a:p>
          <a:p>
            <a:pPr indent="-385763" lvl="0" marL="385763" marR="0" rtl="0" algn="l">
              <a:spcBef>
                <a:spcPts val="450"/>
              </a:spcBef>
              <a:spcAft>
                <a:spcPts val="0"/>
              </a:spcAft>
              <a:buClr>
                <a:schemeClr val="dk1"/>
              </a:buClr>
              <a:buSzPts val="2400"/>
              <a:buFont typeface="Helvetica Neue"/>
              <a:buAutoNum type="arabicPeriod"/>
            </a:pPr>
            <a:r>
              <a:rPr b="0" i="0" lang="en-US" sz="2400" u="none" cap="none" strike="noStrike">
                <a:solidFill>
                  <a:schemeClr val="dk1"/>
                </a:solidFill>
                <a:latin typeface="Times New Roman"/>
                <a:ea typeface="Times New Roman"/>
                <a:cs typeface="Times New Roman"/>
                <a:sym typeface="Times New Roman"/>
              </a:rPr>
              <a:t>What is one of the main problems which results from these social evils?</a:t>
            </a:r>
            <a:endParaRPr b="0" i="0" sz="2400" u="none" cap="none" strike="noStrike">
              <a:solidFill>
                <a:schemeClr val="dk1"/>
              </a:solidFill>
              <a:latin typeface="Times New Roman"/>
              <a:ea typeface="Times New Roman"/>
              <a:cs typeface="Times New Roman"/>
              <a:sym typeface="Times New Roman"/>
            </a:endParaRPr>
          </a:p>
          <a:p>
            <a:pPr indent="-385763" lvl="0" marL="385763" marR="0" rtl="0" algn="l">
              <a:spcBef>
                <a:spcPts val="450"/>
              </a:spcBef>
              <a:spcAft>
                <a:spcPts val="0"/>
              </a:spcAft>
              <a:buClr>
                <a:schemeClr val="dk1"/>
              </a:buClr>
              <a:buSzPts val="2400"/>
              <a:buFont typeface="Helvetica Neue"/>
              <a:buAutoNum type="arabicPeriod"/>
            </a:pPr>
            <a:r>
              <a:rPr b="0" i="0" lang="en-US" sz="2400" u="none" cap="none" strike="noStrike">
                <a:solidFill>
                  <a:schemeClr val="dk1"/>
                </a:solidFill>
                <a:latin typeface="Times New Roman"/>
                <a:ea typeface="Times New Roman"/>
                <a:cs typeface="Times New Roman"/>
                <a:sym typeface="Times New Roman"/>
              </a:rPr>
              <a:t>Why has thinking ill of other so strongly discouraged?</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30"/>
          <p:cNvSpPr txBox="1"/>
          <p:nvPr/>
        </p:nvSpPr>
        <p:spPr>
          <a:xfrm>
            <a:off x="3416009" y="419870"/>
            <a:ext cx="4704261"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Helvetica Neue"/>
                <a:ea typeface="Helvetica Neue"/>
                <a:cs typeface="Helvetica Neue"/>
                <a:sym typeface="Helvetica Neue"/>
              </a:rPr>
              <a:t>Commentary</a:t>
            </a:r>
            <a:endParaRPr/>
          </a:p>
        </p:txBody>
      </p:sp>
      <p:sp>
        <p:nvSpPr>
          <p:cNvPr id="149" name="Google Shape;149;p30"/>
          <p:cNvSpPr txBox="1"/>
          <p:nvPr/>
        </p:nvSpPr>
        <p:spPr>
          <a:xfrm>
            <a:off x="193113" y="1947302"/>
            <a:ext cx="8398567" cy="2366280"/>
          </a:xfrm>
          <a:prstGeom prst="rect">
            <a:avLst/>
          </a:prstGeom>
          <a:noFill/>
          <a:ln>
            <a:noFill/>
          </a:ln>
        </p:spPr>
        <p:txBody>
          <a:bodyPr anchorCtr="0" anchor="t" bIns="45700" lIns="45700" spcFirstLastPara="1" rIns="45700" wrap="square" tIns="45700">
            <a:noAutofit/>
          </a:bodyPr>
          <a:lstStyle/>
          <a:p>
            <a:pPr indent="-457200" lvl="0" marL="457200" marR="0" rtl="0" algn="l">
              <a:spcBef>
                <a:spcPts val="0"/>
              </a:spcBef>
              <a:spcAft>
                <a:spcPts val="0"/>
              </a:spcAft>
              <a:buClr>
                <a:schemeClr val="dk1"/>
              </a:buClr>
              <a:buSzPts val="2000"/>
              <a:buFont typeface="Helvetica Neue"/>
              <a:buAutoNum type="arabicPeriod"/>
            </a:pPr>
            <a:r>
              <a:rPr b="0" i="0" lang="en-US" sz="2000" u="none" cap="none" strike="noStrike">
                <a:solidFill>
                  <a:schemeClr val="dk1"/>
                </a:solidFill>
                <a:latin typeface="Times New Roman"/>
                <a:ea typeface="Times New Roman"/>
                <a:cs typeface="Times New Roman"/>
                <a:sym typeface="Times New Roman"/>
              </a:rPr>
              <a:t>Spying on one another, suspicion and backbiting.</a:t>
            </a:r>
            <a:endParaRPr/>
          </a:p>
          <a:p>
            <a:pPr indent="-457200" lvl="0" marL="457200" marR="0" rtl="0" algn="l">
              <a:spcBef>
                <a:spcPts val="400"/>
              </a:spcBef>
              <a:spcAft>
                <a:spcPts val="0"/>
              </a:spcAft>
              <a:buClr>
                <a:schemeClr val="dk1"/>
              </a:buClr>
              <a:buSzPts val="2000"/>
              <a:buFont typeface="Helvetica Neue"/>
              <a:buAutoNum type="arabicPeriod"/>
            </a:pPr>
            <a:r>
              <a:rPr b="0" i="0" lang="en-US" sz="2000" u="none" cap="none" strike="noStrike">
                <a:solidFill>
                  <a:schemeClr val="dk1"/>
                </a:solidFill>
                <a:latin typeface="Times New Roman"/>
                <a:ea typeface="Times New Roman"/>
                <a:cs typeface="Times New Roman"/>
                <a:sym typeface="Times New Roman"/>
              </a:rPr>
              <a:t>The principal theme of the </a:t>
            </a:r>
            <a:r>
              <a:rPr b="0" i="1" lang="en-US" sz="2000" u="none" cap="none" strike="noStrike">
                <a:solidFill>
                  <a:schemeClr val="dk1"/>
                </a:solidFill>
                <a:latin typeface="Times New Roman"/>
                <a:ea typeface="Times New Roman"/>
                <a:cs typeface="Times New Roman"/>
                <a:sym typeface="Times New Roman"/>
              </a:rPr>
              <a:t>Surah</a:t>
            </a:r>
            <a:r>
              <a:rPr b="0" i="0" lang="en-US" sz="2000" u="none" cap="none" strike="noStrike">
                <a:solidFill>
                  <a:schemeClr val="dk1"/>
                </a:solidFill>
                <a:latin typeface="Times New Roman"/>
                <a:ea typeface="Times New Roman"/>
                <a:cs typeface="Times New Roman"/>
                <a:sym typeface="Times New Roman"/>
              </a:rPr>
              <a:t> is the establishment of concord, amity and goodwill between Muslim individuals and groups and therefore it has mentioned some of those social evils which cause discord, dissensions and differences, and corrode, corrupt and contaminate a society, eating into its vitals, and enjoins Muslims to be on their guard against them. .</a:t>
            </a:r>
            <a:endParaRPr/>
          </a:p>
          <a:p>
            <a:pPr indent="-457200" lvl="0" marL="457200" marR="0" rtl="0" algn="l">
              <a:spcBef>
                <a:spcPts val="400"/>
              </a:spcBef>
              <a:spcAft>
                <a:spcPts val="0"/>
              </a:spcAft>
              <a:buClr>
                <a:schemeClr val="dk1"/>
              </a:buClr>
              <a:buSzPts val="2000"/>
              <a:buFont typeface="Helvetica Neue"/>
              <a:buAutoNum type="arabicPeriod"/>
            </a:pPr>
            <a:r>
              <a:rPr b="0" i="0" lang="en-US" sz="2000" u="none" cap="none" strike="noStrike">
                <a:solidFill>
                  <a:schemeClr val="dk1"/>
                </a:solidFill>
                <a:latin typeface="Times New Roman"/>
                <a:ea typeface="Times New Roman"/>
                <a:cs typeface="Times New Roman"/>
                <a:sym typeface="Times New Roman"/>
              </a:rPr>
              <a:t>Thinking ill of others is strongly discouraged and called a sin in some cases as it is the root cause of many evils. According to the Promised Messiah (peace be on him), it is such and evil that it blinds one and pushes them in a dark ditch of destruction.</a:t>
            </a:r>
            <a:endParaRPr/>
          </a:p>
          <a:p>
            <a:pPr indent="-330200" lvl="0" marL="457200" marR="0" rtl="0" algn="l">
              <a:spcBef>
                <a:spcPts val="400"/>
              </a:spcBef>
              <a:spcAft>
                <a:spcPts val="0"/>
              </a:spcAft>
              <a:buClr>
                <a:schemeClr val="dk1"/>
              </a:buClr>
              <a:buSzPts val="2000"/>
              <a:buFont typeface="Helvetica Neue"/>
              <a:buNone/>
            </a:pPr>
            <a:r>
              <a:t/>
            </a:r>
            <a:endParaRPr b="0" i="0" sz="2000" u="none" cap="none" strike="noStrike">
              <a:solidFill>
                <a:schemeClr val="dk1"/>
              </a:solidFill>
              <a:latin typeface="Jost"/>
              <a:ea typeface="Jost"/>
              <a:cs typeface="Jost"/>
              <a:sym typeface="Jost"/>
            </a:endParaRPr>
          </a:p>
        </p:txBody>
      </p:sp>
      <p:sp>
        <p:nvSpPr>
          <p:cNvPr id="150" name="Google Shape;150;p30"/>
          <p:cNvSpPr txBox="1"/>
          <p:nvPr/>
        </p:nvSpPr>
        <p:spPr>
          <a:xfrm>
            <a:off x="6023113" y="5507112"/>
            <a:ext cx="2464325" cy="36932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Five volume commentary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31"/>
          <p:cNvPicPr preferRelativeResize="0"/>
          <p:nvPr/>
        </p:nvPicPr>
        <p:blipFill rotWithShape="1">
          <a:blip r:embed="rId3">
            <a:alphaModFix/>
          </a:blip>
          <a:srcRect b="0" l="0" r="0" t="0"/>
          <a:stretch/>
        </p:blipFill>
        <p:spPr>
          <a:xfrm>
            <a:off x="0" y="-33469"/>
            <a:ext cx="9143999" cy="6858000"/>
          </a:xfrm>
          <a:prstGeom prst="rect">
            <a:avLst/>
          </a:prstGeom>
          <a:noFill/>
          <a:ln>
            <a:noFill/>
          </a:ln>
        </p:spPr>
      </p:pic>
      <p:sp>
        <p:nvSpPr>
          <p:cNvPr id="156" name="Google Shape;156;p31"/>
          <p:cNvSpPr txBox="1"/>
          <p:nvPr/>
        </p:nvSpPr>
        <p:spPr>
          <a:xfrm>
            <a:off x="3446769" y="364296"/>
            <a:ext cx="134363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Helvetica Neue"/>
                <a:ea typeface="Helvetica Neue"/>
                <a:cs typeface="Helvetica Neue"/>
                <a:sym typeface="Helvetica Neue"/>
              </a:rPr>
              <a:t>Hadith</a:t>
            </a:r>
            <a:endParaRPr b="1" i="0" sz="3200" u="none" cap="none" strike="noStrike">
              <a:solidFill>
                <a:srgbClr val="FFFFFF"/>
              </a:solidFill>
              <a:latin typeface="Helvetica Neue"/>
              <a:ea typeface="Helvetica Neue"/>
              <a:cs typeface="Helvetica Neue"/>
              <a:sym typeface="Helvetica Neue"/>
            </a:endParaRPr>
          </a:p>
        </p:txBody>
      </p:sp>
      <p:sp>
        <p:nvSpPr>
          <p:cNvPr id="157" name="Google Shape;157;p31"/>
          <p:cNvSpPr txBox="1"/>
          <p:nvPr/>
        </p:nvSpPr>
        <p:spPr>
          <a:xfrm>
            <a:off x="210856" y="1907546"/>
            <a:ext cx="8615091" cy="3599566"/>
          </a:xfrm>
          <a:prstGeom prst="rect">
            <a:avLst/>
          </a:prstGeom>
          <a:noFill/>
          <a:ln>
            <a:noFill/>
          </a:ln>
        </p:spPr>
        <p:txBody>
          <a:bodyPr anchorCtr="0" anchor="t" bIns="45700" lIns="45700" spcFirstLastPara="1" rIns="45700" wrap="square" tIns="45700">
            <a:normAutofit/>
          </a:bodyPr>
          <a:lstStyle/>
          <a:p>
            <a:pPr indent="0" lvl="0" marL="0" marR="0" rtl="0" algn="l">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158" name="Google Shape;158;p31"/>
          <p:cNvSpPr txBox="1"/>
          <p:nvPr/>
        </p:nvSpPr>
        <p:spPr>
          <a:xfrm>
            <a:off x="728330" y="1261530"/>
            <a:ext cx="76873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rgbClr val="000000"/>
                </a:solidFill>
                <a:latin typeface="Vollkorn"/>
                <a:ea typeface="Vollkorn"/>
                <a:cs typeface="Vollkorn"/>
                <a:sym typeface="Vollkorn"/>
              </a:rPr>
              <a:t>“O Allah, bless Muhammad and prosper him and grant him peace; Thou art Praiseworthy and Glorious”</a:t>
            </a:r>
            <a:endParaRPr i="1" sz="1800">
              <a:solidFill>
                <a:schemeClr val="dk1"/>
              </a:solidFill>
              <a:latin typeface="Calibri"/>
              <a:ea typeface="Calibri"/>
              <a:cs typeface="Calibri"/>
              <a:sym typeface="Calibri"/>
            </a:endParaRPr>
          </a:p>
        </p:txBody>
      </p:sp>
      <p:sp>
        <p:nvSpPr>
          <p:cNvPr id="159" name="Google Shape;159;p31"/>
          <p:cNvSpPr txBox="1"/>
          <p:nvPr/>
        </p:nvSpPr>
        <p:spPr>
          <a:xfrm>
            <a:off x="318052" y="2951946"/>
            <a:ext cx="850789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"Beware of the fire of jealousy, because it consumes good deeds just as fire consumes wood and straw." </a:t>
            </a:r>
            <a:r>
              <a:rPr lang="en-US" sz="1800">
                <a:solidFill>
                  <a:schemeClr val="dk1"/>
                </a:solidFill>
                <a:latin typeface="Times"/>
                <a:ea typeface="Times"/>
                <a:cs typeface="Times"/>
                <a:sym typeface="Times"/>
              </a:rPr>
              <a:t>(Abu Dawood)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4"/>
      </a:accent5>
      <a:accent6>
        <a:srgbClr val="B264D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