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8" r:id="rId2"/>
    <p:sldMasterId id="2147483700" r:id="rId3"/>
  </p:sldMasterIdLst>
  <p:notesMasterIdLst>
    <p:notesMasterId r:id="rId36"/>
  </p:notesMasterIdLst>
  <p:sldIdLst>
    <p:sldId id="266" r:id="rId4"/>
    <p:sldId id="256" r:id="rId5"/>
    <p:sldId id="312" r:id="rId6"/>
    <p:sldId id="258" r:id="rId7"/>
    <p:sldId id="260" r:id="rId8"/>
    <p:sldId id="281" r:id="rId9"/>
    <p:sldId id="282" r:id="rId10"/>
    <p:sldId id="342" r:id="rId11"/>
    <p:sldId id="261" r:id="rId12"/>
    <p:sldId id="343" r:id="rId13"/>
    <p:sldId id="288" r:id="rId14"/>
    <p:sldId id="259" r:id="rId15"/>
    <p:sldId id="330" r:id="rId16"/>
    <p:sldId id="333" r:id="rId17"/>
    <p:sldId id="302" r:id="rId18"/>
    <p:sldId id="323" r:id="rId19"/>
    <p:sldId id="334" r:id="rId20"/>
    <p:sldId id="284" r:id="rId21"/>
    <p:sldId id="335" r:id="rId22"/>
    <p:sldId id="285" r:id="rId23"/>
    <p:sldId id="315" r:id="rId24"/>
    <p:sldId id="344" r:id="rId25"/>
    <p:sldId id="286" r:id="rId26"/>
    <p:sldId id="268" r:id="rId27"/>
    <p:sldId id="287" r:id="rId28"/>
    <p:sldId id="350" r:id="rId29"/>
    <p:sldId id="257" r:id="rId30"/>
    <p:sldId id="346" r:id="rId31"/>
    <p:sldId id="347" r:id="rId32"/>
    <p:sldId id="349" r:id="rId33"/>
    <p:sldId id="263" r:id="rId34"/>
    <p:sldId id="26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66" d="100"/>
          <a:sy n="66" d="100"/>
        </p:scale>
        <p:origin x="528" y="4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F6EF6-CD3D-401D-85BB-0A757C96CA6B}"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8CC89-6787-4871-B592-684089F95AA1}" type="slidenum">
              <a:rPr lang="en-US" smtClean="0"/>
              <a:t>‹#›</a:t>
            </a:fld>
            <a:endParaRPr lang="en-US"/>
          </a:p>
        </p:txBody>
      </p:sp>
    </p:spTree>
    <p:extLst>
      <p:ext uri="{BB962C8B-B14F-4D97-AF65-F5344CB8AC3E}">
        <p14:creationId xmlns:p14="http://schemas.microsoft.com/office/powerpoint/2010/main" val="19624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48CC89-6787-4871-B592-684089F95AA1}" type="slidenum">
              <a:rPr lang="en-US" smtClean="0"/>
              <a:t>13</a:t>
            </a:fld>
            <a:endParaRPr lang="en-US"/>
          </a:p>
        </p:txBody>
      </p:sp>
    </p:spTree>
    <p:extLst>
      <p:ext uri="{BB962C8B-B14F-4D97-AF65-F5344CB8AC3E}">
        <p14:creationId xmlns:p14="http://schemas.microsoft.com/office/powerpoint/2010/main" val="119362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B4EF2567-3FF3-487B-8A8E-704BCBABAFFE}" type="datetime1">
              <a:rPr lang="en-US" smtClean="0"/>
              <a:t>6/25/2025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950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B76E21CE-84AC-4089-A16B-211FA8748D36}" type="datetime1">
              <a:rPr lang="en-US" smtClean="0"/>
              <a:t>6/25/2025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2779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495EADB9-54A5-4ADA-9337-C55C27236FE1}" type="datetime1">
              <a:rPr lang="en-US" smtClean="0"/>
              <a:t>6/25/2025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6064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9551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75640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6595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23097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58904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621602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825144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4625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C9D67252-30EE-47BF-BD9C-B2CF2662BDF1}" type="datetime1">
              <a:rPr lang="en-US" smtClean="0"/>
              <a:t>6/25/2025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2705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381251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36765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9016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2" name="Line"/>
          <p:cNvSpPr/>
          <p:nvPr/>
        </p:nvSpPr>
        <p:spPr>
          <a:xfrm>
            <a:off x="317500" y="6096000"/>
            <a:ext cx="11557000" cy="0"/>
          </a:xfrm>
          <a:prstGeom prst="line">
            <a:avLst/>
          </a:prstGeom>
          <a:ln w="381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13" name="Author and Date"/>
          <p:cNvSpPr txBox="1">
            <a:spLocks noGrp="1"/>
          </p:cNvSpPr>
          <p:nvPr>
            <p:ph type="body" sz="quarter" idx="21" hasCustomPrompt="1"/>
          </p:nvPr>
        </p:nvSpPr>
        <p:spPr>
          <a:xfrm>
            <a:off x="285750" y="6134629"/>
            <a:ext cx="11617574" cy="277623"/>
          </a:xfrm>
          <a:prstGeom prst="rect">
            <a:avLst/>
          </a:prstGeom>
        </p:spPr>
        <p:txBody>
          <a:bodyPr/>
          <a:lstStyle>
            <a:lvl1pPr defTabSz="412750">
              <a:lnSpc>
                <a:spcPct val="100000"/>
              </a:lnSpc>
              <a:tabLst/>
              <a:defRPr sz="1400" b="1" cap="all" spc="84">
                <a:solidFill>
                  <a:schemeClr val="accent4"/>
                </a:solidFill>
                <a:latin typeface="Founders Grotesk Condensed"/>
                <a:ea typeface="Founders Grotesk Condensed"/>
                <a:cs typeface="Founders Grotesk Condensed"/>
                <a:sym typeface="Founders Grotesk Condensed"/>
              </a:defRPr>
            </a:lvl1pPr>
          </a:lstStyle>
          <a:p>
            <a:r>
              <a:t>Author and Date </a:t>
            </a:r>
          </a:p>
        </p:txBody>
      </p:sp>
      <p:sp>
        <p:nvSpPr>
          <p:cNvPr id="14" name="Line"/>
          <p:cNvSpPr/>
          <p:nvPr/>
        </p:nvSpPr>
        <p:spPr>
          <a:xfrm>
            <a:off x="317478" y="4737543"/>
            <a:ext cx="11557044"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15" name="Presentation Title"/>
          <p:cNvSpPr txBox="1">
            <a:spLocks noGrp="1"/>
          </p:cNvSpPr>
          <p:nvPr>
            <p:ph type="title" hasCustomPrompt="1"/>
          </p:nvPr>
        </p:nvSpPr>
        <p:spPr>
          <a:xfrm>
            <a:off x="285750" y="4762943"/>
            <a:ext cx="11617574" cy="1323533"/>
          </a:xfrm>
          <a:prstGeom prst="rect">
            <a:avLst/>
          </a:prstGeom>
        </p:spPr>
        <p:txBody>
          <a:bodyPr/>
          <a:lstStyle>
            <a:lvl1pPr>
              <a:lnSpc>
                <a:spcPct val="70000"/>
              </a:lnSpc>
              <a:defRPr sz="7500" spc="-150">
                <a:solidFill>
                  <a:srgbClr val="FFFFFF"/>
                </a:solidFill>
                <a:latin typeface="+mn-lt"/>
                <a:ea typeface="+mn-ea"/>
                <a:cs typeface="+mn-cs"/>
                <a:sym typeface="Founders Grotesk Semibold"/>
              </a:defRPr>
            </a:lvl1pPr>
          </a:lstStyle>
          <a:p>
            <a:r>
              <a:t>Presentation Title</a:t>
            </a:r>
          </a:p>
        </p:txBody>
      </p:sp>
      <p:sp>
        <p:nvSpPr>
          <p:cNvPr id="16" name="Body Level One…"/>
          <p:cNvSpPr txBox="1">
            <a:spLocks noGrp="1"/>
          </p:cNvSpPr>
          <p:nvPr>
            <p:ph type="body" sz="quarter" idx="1" hasCustomPrompt="1"/>
          </p:nvPr>
        </p:nvSpPr>
        <p:spPr>
          <a:xfrm>
            <a:off x="285750" y="423858"/>
            <a:ext cx="11617574" cy="1162051"/>
          </a:xfrm>
          <a:prstGeom prst="rect">
            <a:avLst/>
          </a:prstGeom>
        </p:spPr>
        <p:txBody>
          <a:bodyPr/>
          <a:lstStyle>
            <a:lvl1pPr defTabSz="412750">
              <a:lnSpc>
                <a:spcPct val="80000"/>
              </a:lnSpc>
              <a:tabLst/>
              <a:defRPr spc="-40">
                <a:solidFill>
                  <a:schemeClr val="accent4"/>
                </a:solidFill>
                <a:latin typeface="Founders Grotesk"/>
                <a:ea typeface="Founders Grotesk"/>
                <a:cs typeface="Founders Grotesk"/>
                <a:sym typeface="Founders Grotesk"/>
              </a:defRPr>
            </a:lvl1pPr>
            <a:lvl2pPr defTabSz="412750">
              <a:lnSpc>
                <a:spcPct val="80000"/>
              </a:lnSpc>
              <a:tabLst/>
              <a:defRPr spc="-40">
                <a:solidFill>
                  <a:schemeClr val="accent4"/>
                </a:solidFill>
                <a:latin typeface="Founders Grotesk"/>
                <a:ea typeface="Founders Grotesk"/>
                <a:cs typeface="Founders Grotesk"/>
                <a:sym typeface="Founders Grotesk"/>
              </a:defRPr>
            </a:lvl2pPr>
            <a:lvl3pPr defTabSz="412750">
              <a:lnSpc>
                <a:spcPct val="80000"/>
              </a:lnSpc>
              <a:tabLst/>
              <a:defRPr spc="-40">
                <a:solidFill>
                  <a:schemeClr val="accent4"/>
                </a:solidFill>
                <a:latin typeface="Founders Grotesk"/>
                <a:ea typeface="Founders Grotesk"/>
                <a:cs typeface="Founders Grotesk"/>
                <a:sym typeface="Founders Grotesk"/>
              </a:defRPr>
            </a:lvl3pPr>
            <a:lvl4pPr defTabSz="412750">
              <a:lnSpc>
                <a:spcPct val="80000"/>
              </a:lnSpc>
              <a:tabLst/>
              <a:defRPr spc="-40">
                <a:solidFill>
                  <a:schemeClr val="accent4"/>
                </a:solidFill>
                <a:latin typeface="Founders Grotesk"/>
                <a:ea typeface="Founders Grotesk"/>
                <a:cs typeface="Founders Grotesk"/>
                <a:sym typeface="Founders Grotesk"/>
              </a:defRPr>
            </a:lvl4pPr>
            <a:lvl5pPr defTabSz="412750">
              <a:lnSpc>
                <a:spcPct val="80000"/>
              </a:lnSpc>
              <a:tabLst/>
              <a:defRPr spc="-40">
                <a:solidFill>
                  <a:schemeClr val="accent4"/>
                </a:solidFill>
                <a:latin typeface="Founders Grotesk"/>
                <a:ea typeface="Founders Grotesk"/>
                <a:cs typeface="Founders Grotesk"/>
                <a:sym typeface="Founders Grotesk"/>
              </a:defRPr>
            </a:lvl5pPr>
          </a:lstStyle>
          <a:p>
            <a:r>
              <a:t>Presentation Subtitle</a:t>
            </a:r>
          </a:p>
          <a:p>
            <a:pPr lvl="1"/>
            <a:endParaRPr/>
          </a:p>
          <a:p>
            <a:pPr lvl="2"/>
            <a:endParaRPr/>
          </a:p>
          <a:p>
            <a:pPr lvl="3"/>
            <a:endParaRPr/>
          </a:p>
          <a:p>
            <a:pPr lvl="4"/>
            <a:endParaRP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3332838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amp; Photo Alt">
    <p:bg>
      <p:bgPr>
        <a:solidFill>
          <a:srgbClr val="FFFFFF"/>
        </a:solidFill>
        <a:effectLst/>
      </p:bgPr>
    </p:bg>
    <p:spTree>
      <p:nvGrpSpPr>
        <p:cNvPr id="1" name=""/>
        <p:cNvGrpSpPr/>
        <p:nvPr/>
      </p:nvGrpSpPr>
      <p:grpSpPr>
        <a:xfrm>
          <a:off x="0" y="0"/>
          <a:ext cx="0" cy="0"/>
          <a:chOff x="0" y="0"/>
          <a:chExt cx="0" cy="0"/>
        </a:xfrm>
      </p:grpSpPr>
      <p:sp>
        <p:nvSpPr>
          <p:cNvPr id="37" name="Sea turtle swimming underwater with a school of fish"/>
          <p:cNvSpPr>
            <a:spLocks noGrp="1"/>
          </p:cNvSpPr>
          <p:nvPr>
            <p:ph type="pic" idx="21"/>
          </p:nvPr>
        </p:nvSpPr>
        <p:spPr>
          <a:xfrm>
            <a:off x="4813300" y="-1"/>
            <a:ext cx="10950746" cy="6858001"/>
          </a:xfrm>
          <a:prstGeom prst="rect">
            <a:avLst/>
          </a:prstGeom>
        </p:spPr>
        <p:txBody>
          <a:bodyPr lIns="91439" tIns="45719" rIns="91439" bIns="45719">
            <a:noAutofit/>
          </a:bodyPr>
          <a:lstStyle/>
          <a:p>
            <a:endParaRPr/>
          </a:p>
        </p:txBody>
      </p:sp>
      <p:sp>
        <p:nvSpPr>
          <p:cNvPr id="38" name="Line"/>
          <p:cNvSpPr/>
          <p:nvPr/>
        </p:nvSpPr>
        <p:spPr>
          <a:xfrm>
            <a:off x="317500" y="6096000"/>
            <a:ext cx="11557000" cy="0"/>
          </a:xfrm>
          <a:prstGeom prst="line">
            <a:avLst/>
          </a:prstGeom>
          <a:ln w="38100">
            <a:solidFill>
              <a:schemeClr val="accent4"/>
            </a:solidFill>
            <a:miter lim="400000"/>
          </a:ln>
        </p:spPr>
        <p:txBody>
          <a:bodyPr lIns="25400" tIns="25400" rIns="25400" bIns="254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39" name="Line"/>
          <p:cNvSpPr/>
          <p:nvPr/>
        </p:nvSpPr>
        <p:spPr>
          <a:xfrm>
            <a:off x="319571" y="346454"/>
            <a:ext cx="11557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40" name="Author and Date"/>
          <p:cNvSpPr txBox="1">
            <a:spLocks noGrp="1"/>
          </p:cNvSpPr>
          <p:nvPr>
            <p:ph type="body" sz="quarter" idx="22" hasCustomPrompt="1"/>
          </p:nvPr>
        </p:nvSpPr>
        <p:spPr>
          <a:xfrm>
            <a:off x="285750" y="6134629"/>
            <a:ext cx="5524500" cy="277623"/>
          </a:xfrm>
          <a:prstGeom prst="rect">
            <a:avLst/>
          </a:prstGeom>
        </p:spPr>
        <p:txBody>
          <a:bodyPr/>
          <a:lstStyle>
            <a:lvl1pPr defTabSz="412750">
              <a:lnSpc>
                <a:spcPct val="100000"/>
              </a:lnSpc>
              <a:tabLst/>
              <a:defRPr sz="1400" b="1" cap="all" spc="84">
                <a:solidFill>
                  <a:schemeClr val="accent1"/>
                </a:solidFill>
                <a:latin typeface="Founders Grotesk Condensed"/>
                <a:ea typeface="Founders Grotesk Condensed"/>
                <a:cs typeface="Founders Grotesk Condensed"/>
                <a:sym typeface="Founders Grotesk Condensed"/>
              </a:defRPr>
            </a:lvl1pPr>
          </a:lstStyle>
          <a:p>
            <a:r>
              <a:t>Author and Date</a:t>
            </a:r>
          </a:p>
        </p:txBody>
      </p:sp>
      <p:sp>
        <p:nvSpPr>
          <p:cNvPr id="41" name="Slide Title"/>
          <p:cNvSpPr txBox="1">
            <a:spLocks noGrp="1"/>
          </p:cNvSpPr>
          <p:nvPr>
            <p:ph type="title" hasCustomPrompt="1"/>
          </p:nvPr>
        </p:nvSpPr>
        <p:spPr>
          <a:xfrm>
            <a:off x="285750" y="2385069"/>
            <a:ext cx="5524500" cy="3518489"/>
          </a:xfrm>
          <a:prstGeom prst="rect">
            <a:avLst/>
          </a:prstGeom>
        </p:spPr>
        <p:txBody>
          <a:bodyPr/>
          <a:lstStyle>
            <a:lvl1pPr>
              <a:defRPr sz="7500" spc="-150">
                <a:solidFill>
                  <a:schemeClr val="accent1"/>
                </a:solidFill>
                <a:latin typeface="+mn-lt"/>
                <a:ea typeface="+mn-ea"/>
                <a:cs typeface="+mn-cs"/>
                <a:sym typeface="Founders Grotesk Semibold"/>
              </a:defRPr>
            </a:lvl1pPr>
          </a:lstStyle>
          <a:p>
            <a:r>
              <a:t>Slide Title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24987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49" name="Line"/>
          <p:cNvSpPr/>
          <p:nvPr/>
        </p:nvSpPr>
        <p:spPr>
          <a:xfrm>
            <a:off x="317500" y="6096000"/>
            <a:ext cx="11557000" cy="0"/>
          </a:xfrm>
          <a:prstGeom prst="line">
            <a:avLst/>
          </a:prstGeom>
          <a:ln w="38100">
            <a:solidFill>
              <a:schemeClr val="accent4"/>
            </a:solidFill>
            <a:miter lim="400000"/>
          </a:ln>
        </p:spPr>
        <p:txBody>
          <a:bodyPr lIns="25400" tIns="25400" rIns="25400" bIns="254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50" name="Line"/>
          <p:cNvSpPr/>
          <p:nvPr/>
        </p:nvSpPr>
        <p:spPr>
          <a:xfrm>
            <a:off x="319571" y="346454"/>
            <a:ext cx="11557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51" name="Author and Date"/>
          <p:cNvSpPr txBox="1">
            <a:spLocks noGrp="1"/>
          </p:cNvSpPr>
          <p:nvPr>
            <p:ph type="body" sz="quarter" idx="21" hasCustomPrompt="1"/>
          </p:nvPr>
        </p:nvSpPr>
        <p:spPr>
          <a:xfrm>
            <a:off x="285750" y="6134629"/>
            <a:ext cx="11620500" cy="277623"/>
          </a:xfrm>
          <a:prstGeom prst="rect">
            <a:avLst/>
          </a:prstGeom>
        </p:spPr>
        <p:txBody>
          <a:bodyPr/>
          <a:lstStyle>
            <a:lvl1pPr defTabSz="412750">
              <a:lnSpc>
                <a:spcPct val="100000"/>
              </a:lnSpc>
              <a:tabLst/>
              <a:defRPr sz="1400" b="1" cap="all" spc="84">
                <a:solidFill>
                  <a:schemeClr val="accent1"/>
                </a:solidFill>
                <a:latin typeface="Founders Grotesk Condensed"/>
                <a:ea typeface="Founders Grotesk Condensed"/>
                <a:cs typeface="Founders Grotesk Condensed"/>
                <a:sym typeface="Founders Grotesk Condensed"/>
              </a:defRPr>
            </a:lvl1pPr>
          </a:lstStyle>
          <a:p>
            <a:r>
              <a:t>Author and Date</a:t>
            </a:r>
          </a:p>
        </p:txBody>
      </p:sp>
      <p:sp>
        <p:nvSpPr>
          <p:cNvPr id="52" name="Body Level One…"/>
          <p:cNvSpPr txBox="1">
            <a:spLocks noGrp="1"/>
          </p:cNvSpPr>
          <p:nvPr>
            <p:ph type="body" idx="1" hasCustomPrompt="1"/>
          </p:nvPr>
        </p:nvSpPr>
        <p:spPr>
          <a:xfrm>
            <a:off x="285750" y="1952221"/>
            <a:ext cx="11620500" cy="3848505"/>
          </a:xfrm>
          <a:prstGeom prst="rect">
            <a:avLst/>
          </a:prstGeom>
        </p:spPr>
        <p:txBody>
          <a:bodyPr/>
          <a:lstStyle>
            <a:lvl1pPr marL="2286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1pPr>
            <a:lvl2pPr marL="4572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2pPr>
            <a:lvl3pPr marL="6858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3pPr>
            <a:lvl4pPr marL="9144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4pPr>
            <a:lvl5pPr marL="11430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5pPr>
          </a:lstStyle>
          <a:p>
            <a:r>
              <a:t>Slide bullet text</a:t>
            </a:r>
          </a:p>
          <a:p>
            <a:pPr lvl="1"/>
            <a:endParaRPr/>
          </a:p>
          <a:p>
            <a:pPr lvl="2"/>
            <a:endParaRPr/>
          </a:p>
          <a:p>
            <a:pPr lvl="3"/>
            <a:endParaRPr/>
          </a:p>
          <a:p>
            <a:pPr lvl="4"/>
            <a:endParaRPr/>
          </a:p>
        </p:txBody>
      </p:sp>
      <p:sp>
        <p:nvSpPr>
          <p:cNvPr id="53" name="Slide Title"/>
          <p:cNvSpPr txBox="1">
            <a:spLocks noGrp="1"/>
          </p:cNvSpPr>
          <p:nvPr>
            <p:ph type="title" hasCustomPrompt="1"/>
          </p:nvPr>
        </p:nvSpPr>
        <p:spPr>
          <a:xfrm>
            <a:off x="285750" y="326241"/>
            <a:ext cx="11620500" cy="975509"/>
          </a:xfrm>
          <a:prstGeom prst="rect">
            <a:avLst/>
          </a:prstGeom>
        </p:spPr>
        <p:txBody>
          <a:bodyPr/>
          <a:lstStyle>
            <a:lvl1pPr>
              <a:lnSpc>
                <a:spcPct val="60000"/>
              </a:lnSpc>
              <a:defRPr sz="6000" spc="-120">
                <a:solidFill>
                  <a:schemeClr val="accent1"/>
                </a:solidFill>
                <a:latin typeface="+mn-lt"/>
                <a:ea typeface="+mn-ea"/>
                <a:cs typeface="+mn-cs"/>
                <a:sym typeface="Founders Grotesk Semibold"/>
              </a:defRPr>
            </a:lvl1pPr>
          </a:lstStyle>
          <a:p>
            <a:r>
              <a:t>Slide Title</a:t>
            </a:r>
          </a:p>
        </p:txBody>
      </p:sp>
      <p:sp>
        <p:nvSpPr>
          <p:cNvPr id="54" name="Slide Number"/>
          <p:cNvSpPr txBox="1">
            <a:spLocks noGrp="1"/>
          </p:cNvSpPr>
          <p:nvPr>
            <p:ph type="sldNum" sz="quarter" idx="2"/>
          </p:nvPr>
        </p:nvSpPr>
        <p:spPr>
          <a:xfrm>
            <a:off x="11584363" y="6093687"/>
            <a:ext cx="319576" cy="318036"/>
          </a:xfrm>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41008106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Bullets">
    <p:bg>
      <p:bgPr>
        <a:solidFill>
          <a:srgbClr val="FFFFFF"/>
        </a:solidFill>
        <a:effectLst/>
      </p:bgPr>
    </p:bg>
    <p:spTree>
      <p:nvGrpSpPr>
        <p:cNvPr id="1" name=""/>
        <p:cNvGrpSpPr/>
        <p:nvPr/>
      </p:nvGrpSpPr>
      <p:grpSpPr>
        <a:xfrm>
          <a:off x="0" y="0"/>
          <a:ext cx="0" cy="0"/>
          <a:chOff x="0" y="0"/>
          <a:chExt cx="0" cy="0"/>
        </a:xfrm>
      </p:grpSpPr>
      <p:sp>
        <p:nvSpPr>
          <p:cNvPr id="61" name="Line"/>
          <p:cNvSpPr/>
          <p:nvPr/>
        </p:nvSpPr>
        <p:spPr>
          <a:xfrm>
            <a:off x="317500" y="6096000"/>
            <a:ext cx="11559072" cy="0"/>
          </a:xfrm>
          <a:prstGeom prst="line">
            <a:avLst/>
          </a:prstGeom>
          <a:ln w="38100">
            <a:solidFill>
              <a:schemeClr val="accent4"/>
            </a:solidFill>
            <a:miter lim="400000"/>
          </a:ln>
        </p:spPr>
        <p:txBody>
          <a:bodyPr lIns="25400" tIns="25400" rIns="25400" bIns="254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62" name="Line"/>
          <p:cNvSpPr/>
          <p:nvPr/>
        </p:nvSpPr>
        <p:spPr>
          <a:xfrm>
            <a:off x="319571" y="346454"/>
            <a:ext cx="11557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63" name="Body Level One…"/>
          <p:cNvSpPr txBox="1">
            <a:spLocks noGrp="1"/>
          </p:cNvSpPr>
          <p:nvPr>
            <p:ph type="body" idx="1" hasCustomPrompt="1"/>
          </p:nvPr>
        </p:nvSpPr>
        <p:spPr>
          <a:xfrm>
            <a:off x="285750" y="1949450"/>
            <a:ext cx="11620500" cy="3848100"/>
          </a:xfrm>
          <a:prstGeom prst="rect">
            <a:avLst/>
          </a:prstGeom>
        </p:spPr>
        <p:txBody>
          <a:bodyPr numCol="2" spcCol="1162050"/>
          <a:lstStyle>
            <a:lvl1pPr marL="2286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1pPr>
            <a:lvl2pPr marL="4572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2pPr>
            <a:lvl3pPr marL="6858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3pPr>
            <a:lvl4pPr marL="9144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4pPr>
            <a:lvl5pPr marL="11430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5p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71551845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6578600" y="926124"/>
            <a:ext cx="5128419" cy="655321"/>
          </a:xfrm>
          <a:prstGeom prst="rect">
            <a:avLst/>
          </a:prstGeom>
        </p:spPr>
        <p:txBody>
          <a:bodyPr anchor="ctr"/>
          <a:lstStyle>
            <a:lvl1pPr defTabSz="408622">
              <a:lnSpc>
                <a:spcPct val="80000"/>
              </a:lnSpc>
              <a:tabLst/>
              <a:defRPr sz="3960" spc="-40">
                <a:solidFill>
                  <a:schemeClr val="accent1"/>
                </a:solidFill>
                <a:latin typeface="Founders Grotesk"/>
                <a:ea typeface="Founders Grotesk"/>
                <a:cs typeface="Founders Grotesk"/>
                <a:sym typeface="Founders Grotesk"/>
              </a:defRPr>
            </a:lvl1pPr>
          </a:lstStyle>
          <a:p>
            <a:r>
              <a:t>Slide Subtitle</a:t>
            </a:r>
          </a:p>
        </p:txBody>
      </p:sp>
      <p:sp>
        <p:nvSpPr>
          <p:cNvPr id="72" name="Blue-footed booby bird on sand"/>
          <p:cNvSpPr>
            <a:spLocks noGrp="1"/>
          </p:cNvSpPr>
          <p:nvPr>
            <p:ph type="pic" idx="22"/>
          </p:nvPr>
        </p:nvSpPr>
        <p:spPr>
          <a:xfrm>
            <a:off x="0" y="-335892"/>
            <a:ext cx="6098374" cy="7529798"/>
          </a:xfrm>
          <a:prstGeom prst="rect">
            <a:avLst/>
          </a:prstGeom>
        </p:spPr>
        <p:txBody>
          <a:bodyPr lIns="91439" tIns="45719" rIns="91439" bIns="45719">
            <a:noAutofit/>
          </a:bodyPr>
          <a:lstStyle/>
          <a:p>
            <a:endParaRPr/>
          </a:p>
        </p:txBody>
      </p:sp>
      <p:sp>
        <p:nvSpPr>
          <p:cNvPr id="73" name="Line"/>
          <p:cNvSpPr/>
          <p:nvPr/>
        </p:nvSpPr>
        <p:spPr>
          <a:xfrm>
            <a:off x="317500" y="6096000"/>
            <a:ext cx="11557000" cy="0"/>
          </a:xfrm>
          <a:prstGeom prst="line">
            <a:avLst/>
          </a:prstGeom>
          <a:ln w="38100">
            <a:solidFill>
              <a:schemeClr val="accent4"/>
            </a:solidFill>
            <a:miter lim="400000"/>
          </a:ln>
        </p:spPr>
        <p:txBody>
          <a:bodyPr lIns="25400" tIns="25400" rIns="25400" bIns="254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74" name="Line"/>
          <p:cNvSpPr/>
          <p:nvPr/>
        </p:nvSpPr>
        <p:spPr>
          <a:xfrm>
            <a:off x="319571" y="346454"/>
            <a:ext cx="11557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75" name="Slide Title"/>
          <p:cNvSpPr txBox="1">
            <a:spLocks noGrp="1"/>
          </p:cNvSpPr>
          <p:nvPr>
            <p:ph type="title" hasCustomPrompt="1"/>
          </p:nvPr>
        </p:nvSpPr>
        <p:spPr>
          <a:xfrm>
            <a:off x="6578600" y="432405"/>
            <a:ext cx="5128419" cy="654051"/>
          </a:xfrm>
          <a:prstGeom prst="rect">
            <a:avLst/>
          </a:prstGeom>
        </p:spPr>
        <p:txBody>
          <a:bodyPr anchor="b"/>
          <a:lstStyle>
            <a:lvl1pPr>
              <a:defRPr spc="0">
                <a:solidFill>
                  <a:schemeClr val="accent1"/>
                </a:solidFill>
                <a:latin typeface="+mn-lt"/>
                <a:ea typeface="+mn-ea"/>
                <a:cs typeface="+mn-cs"/>
                <a:sym typeface="Founders Grotesk Semibold"/>
              </a:defRPr>
            </a:lvl1pPr>
          </a:lstStyle>
          <a:p>
            <a:r>
              <a:t>Slide Title </a:t>
            </a:r>
          </a:p>
        </p:txBody>
      </p:sp>
      <p:sp>
        <p:nvSpPr>
          <p:cNvPr id="76" name="Body Level One…"/>
          <p:cNvSpPr txBox="1">
            <a:spLocks noGrp="1"/>
          </p:cNvSpPr>
          <p:nvPr>
            <p:ph type="body" sz="half" idx="1" hasCustomPrompt="1"/>
          </p:nvPr>
        </p:nvSpPr>
        <p:spPr>
          <a:xfrm>
            <a:off x="6578600" y="1952220"/>
            <a:ext cx="5128419" cy="3651655"/>
          </a:xfrm>
          <a:prstGeom prst="rect">
            <a:avLst/>
          </a:prstGeom>
        </p:spPr>
        <p:txBody>
          <a:bodyPr/>
          <a:lstStyle>
            <a:lvl1pPr marL="2286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1pPr>
            <a:lvl2pPr marL="4572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2pPr>
            <a:lvl3pPr marL="6858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3pPr>
            <a:lvl4pPr marL="9144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4pPr>
            <a:lvl5pPr marL="1143000" indent="-228600" defTabSz="412750">
              <a:lnSpc>
                <a:spcPct val="100000"/>
              </a:lnSpc>
              <a:spcBef>
                <a:spcPts val="1800"/>
              </a:spcBef>
              <a:buClr>
                <a:schemeClr val="accent1"/>
              </a:buClr>
              <a:buSzPct val="100000"/>
              <a:buChar char="•"/>
              <a:tabLst/>
              <a:defRPr sz="2100" spc="-21">
                <a:solidFill>
                  <a:srgbClr val="000000"/>
                </a:solidFill>
                <a:latin typeface="Arial"/>
                <a:ea typeface="Arial"/>
                <a:cs typeface="Arial"/>
                <a:sym typeface="Arial"/>
              </a:defRPr>
            </a:lvl5pPr>
          </a:lstStyle>
          <a:p>
            <a:r>
              <a:t>Slide bullet text</a:t>
            </a:r>
          </a:p>
          <a:p>
            <a:pPr lvl="1"/>
            <a:endParaRPr/>
          </a:p>
          <a:p>
            <a:pPr lvl="2"/>
            <a:endParaRPr/>
          </a:p>
          <a:p>
            <a:pPr lvl="3"/>
            <a:endParaRPr/>
          </a:p>
          <a:p>
            <a:pPr lvl="4"/>
            <a:endParaRPr/>
          </a:p>
        </p:txBody>
      </p:sp>
      <p:sp>
        <p:nvSpPr>
          <p:cNvPr id="7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35252705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Section">
    <p:bg>
      <p:bgPr>
        <a:solidFill>
          <a:schemeClr val="accent3">
            <a:hueOff val="513816"/>
            <a:satOff val="9467"/>
            <a:lumOff val="17481"/>
          </a:schemeClr>
        </a:solidFill>
        <a:effectLst/>
      </p:bgPr>
    </p:bg>
    <p:spTree>
      <p:nvGrpSpPr>
        <p:cNvPr id="1" name=""/>
        <p:cNvGrpSpPr/>
        <p:nvPr/>
      </p:nvGrpSpPr>
      <p:grpSpPr>
        <a:xfrm>
          <a:off x="0" y="0"/>
          <a:ext cx="0" cy="0"/>
          <a:chOff x="0" y="0"/>
          <a:chExt cx="0" cy="0"/>
        </a:xfrm>
      </p:grpSpPr>
      <p:sp>
        <p:nvSpPr>
          <p:cNvPr id="84" name="Line"/>
          <p:cNvSpPr/>
          <p:nvPr/>
        </p:nvSpPr>
        <p:spPr>
          <a:xfrm>
            <a:off x="317500" y="6096000"/>
            <a:ext cx="11557000" cy="0"/>
          </a:xfrm>
          <a:prstGeom prst="line">
            <a:avLst/>
          </a:prstGeom>
          <a:ln w="38100">
            <a:solidFill>
              <a:schemeClr val="accent1"/>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85" name="Line"/>
          <p:cNvSpPr/>
          <p:nvPr/>
        </p:nvSpPr>
        <p:spPr>
          <a:xfrm>
            <a:off x="317500" y="4721668"/>
            <a:ext cx="11557000" cy="1"/>
          </a:xfrm>
          <a:prstGeom prst="line">
            <a:avLst/>
          </a:prstGeom>
          <a:ln w="114300">
            <a:solidFill>
              <a:schemeClr val="accent1"/>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86" name="Section Title"/>
          <p:cNvSpPr txBox="1">
            <a:spLocks noGrp="1"/>
          </p:cNvSpPr>
          <p:nvPr>
            <p:ph type="title" hasCustomPrompt="1"/>
          </p:nvPr>
        </p:nvSpPr>
        <p:spPr>
          <a:xfrm>
            <a:off x="285750" y="4765490"/>
            <a:ext cx="11620500" cy="1009651"/>
          </a:xfrm>
          <a:prstGeom prst="rect">
            <a:avLst/>
          </a:prstGeom>
        </p:spPr>
        <p:txBody>
          <a:bodyPr anchor="b"/>
          <a:lstStyle>
            <a:lvl1pPr>
              <a:lnSpc>
                <a:spcPct val="70000"/>
              </a:lnSpc>
              <a:defRPr sz="7500" spc="-150">
                <a:solidFill>
                  <a:schemeClr val="accent1"/>
                </a:solidFill>
                <a:latin typeface="+mn-lt"/>
                <a:ea typeface="+mn-ea"/>
                <a:cs typeface="+mn-cs"/>
                <a:sym typeface="Founders Grotesk Semibold"/>
              </a:defRPr>
            </a:lvl1pPr>
          </a:lstStyle>
          <a:p>
            <a:r>
              <a:t>Section Title</a:t>
            </a:r>
          </a:p>
        </p:txBody>
      </p:sp>
      <p:sp>
        <p:nvSpPr>
          <p:cNvPr id="8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97315129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94" name="Line"/>
          <p:cNvSpPr/>
          <p:nvPr/>
        </p:nvSpPr>
        <p:spPr>
          <a:xfrm>
            <a:off x="317500" y="6096000"/>
            <a:ext cx="11557000" cy="0"/>
          </a:xfrm>
          <a:prstGeom prst="line">
            <a:avLst/>
          </a:prstGeom>
          <a:ln w="38100">
            <a:solidFill>
              <a:schemeClr val="accent4"/>
            </a:solidFill>
            <a:miter lim="400000"/>
          </a:ln>
        </p:spPr>
        <p:txBody>
          <a:bodyPr lIns="25400" tIns="25400" rIns="25400" bIns="254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95" name="Line"/>
          <p:cNvSpPr/>
          <p:nvPr/>
        </p:nvSpPr>
        <p:spPr>
          <a:xfrm>
            <a:off x="319571" y="346454"/>
            <a:ext cx="11557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96" name="Slide Title"/>
          <p:cNvSpPr txBox="1">
            <a:spLocks noGrp="1"/>
          </p:cNvSpPr>
          <p:nvPr>
            <p:ph type="title" hasCustomPrompt="1"/>
          </p:nvPr>
        </p:nvSpPr>
        <p:spPr>
          <a:xfrm>
            <a:off x="285750" y="357991"/>
            <a:ext cx="11620500" cy="975509"/>
          </a:xfrm>
          <a:prstGeom prst="rect">
            <a:avLst/>
          </a:prstGeom>
        </p:spPr>
        <p:txBody>
          <a:bodyPr/>
          <a:lstStyle>
            <a:lvl1pPr>
              <a:lnSpc>
                <a:spcPct val="60000"/>
              </a:lnSpc>
              <a:defRPr sz="6000" spc="-120">
                <a:solidFill>
                  <a:schemeClr val="accent1"/>
                </a:solidFill>
                <a:latin typeface="+mn-lt"/>
                <a:ea typeface="+mn-ea"/>
                <a:cs typeface="+mn-cs"/>
                <a:sym typeface="Founders Grotesk Semibold"/>
              </a:defRPr>
            </a:lvl1pPr>
          </a:lstStyle>
          <a:p>
            <a:r>
              <a:t>Slide Title </a:t>
            </a:r>
          </a:p>
        </p:txBody>
      </p:sp>
      <p:sp>
        <p:nvSpPr>
          <p:cNvPr id="9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3962805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F3DC1A99-9F58-4672-856A-540D1BEAFBB1}" type="datetime1">
              <a:rPr lang="en-US" smtClean="0"/>
              <a:t>6/25/2025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032123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4" name="Agenda Title"/>
          <p:cNvSpPr txBox="1">
            <a:spLocks noGrp="1"/>
          </p:cNvSpPr>
          <p:nvPr>
            <p:ph type="title" hasCustomPrompt="1"/>
          </p:nvPr>
        </p:nvSpPr>
        <p:spPr>
          <a:prstGeom prst="rect">
            <a:avLst/>
          </a:prstGeom>
        </p:spPr>
        <p:txBody>
          <a:bodyPr/>
          <a:lstStyle/>
          <a:p>
            <a:r>
              <a:t>Agenda Title</a:t>
            </a:r>
          </a:p>
        </p:txBody>
      </p:sp>
      <p:sp>
        <p:nvSpPr>
          <p:cNvPr id="105" name="Body Level One…"/>
          <p:cNvSpPr txBox="1">
            <a:spLocks noGrp="1"/>
          </p:cNvSpPr>
          <p:nvPr>
            <p:ph type="body" idx="1" hasCustomPrompt="1"/>
          </p:nvPr>
        </p:nvSpPr>
        <p:spPr>
          <a:prstGeom prst="rect">
            <a:avLst/>
          </a:prstGeom>
        </p:spPr>
        <p:txBody>
          <a:bodyPr/>
          <a:lstStyle/>
          <a:p>
            <a:r>
              <a:t>Agenda Topics</a:t>
            </a:r>
          </a:p>
          <a:p>
            <a:pPr lvl="1"/>
            <a:endParaRPr/>
          </a:p>
          <a:p>
            <a:pPr lvl="2"/>
            <a:endParaRPr/>
          </a:p>
          <a:p>
            <a:pPr lvl="3"/>
            <a:endParaRPr/>
          </a:p>
          <a:p>
            <a:pPr lvl="4"/>
            <a:endParaRP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6567672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Statement">
    <p:bg>
      <p:bgPr>
        <a:solidFill>
          <a:srgbClr val="FFFFFF"/>
        </a:solidFill>
        <a:effectLst/>
      </p:bgPr>
    </p:bg>
    <p:spTree>
      <p:nvGrpSpPr>
        <p:cNvPr id="1" name=""/>
        <p:cNvGrpSpPr/>
        <p:nvPr/>
      </p:nvGrpSpPr>
      <p:grpSpPr>
        <a:xfrm>
          <a:off x="0" y="0"/>
          <a:ext cx="0" cy="0"/>
          <a:chOff x="0" y="0"/>
          <a:chExt cx="0" cy="0"/>
        </a:xfrm>
      </p:grpSpPr>
      <p:sp>
        <p:nvSpPr>
          <p:cNvPr id="113" name="Line"/>
          <p:cNvSpPr/>
          <p:nvPr/>
        </p:nvSpPr>
        <p:spPr>
          <a:xfrm>
            <a:off x="317500" y="6096000"/>
            <a:ext cx="11557000" cy="0"/>
          </a:xfrm>
          <a:prstGeom prst="line">
            <a:avLst/>
          </a:prstGeom>
          <a:ln w="38100">
            <a:solidFill>
              <a:schemeClr val="accent4"/>
            </a:solidFill>
            <a:miter lim="400000"/>
          </a:ln>
        </p:spPr>
        <p:txBody>
          <a:bodyPr lIns="25400" tIns="25400" rIns="25400" bIns="254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114" name="Line"/>
          <p:cNvSpPr/>
          <p:nvPr/>
        </p:nvSpPr>
        <p:spPr>
          <a:xfrm>
            <a:off x="319571" y="346454"/>
            <a:ext cx="11557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115" name="Body Level One…"/>
          <p:cNvSpPr txBox="1">
            <a:spLocks noGrp="1"/>
          </p:cNvSpPr>
          <p:nvPr>
            <p:ph type="body" sz="half" idx="1" hasCustomPrompt="1"/>
          </p:nvPr>
        </p:nvSpPr>
        <p:spPr>
          <a:xfrm>
            <a:off x="285750" y="1949450"/>
            <a:ext cx="11618413" cy="2749550"/>
          </a:xfrm>
          <a:prstGeom prst="rect">
            <a:avLst/>
          </a:prstGeom>
        </p:spPr>
        <p:txBody>
          <a:bodyPr anchor="ctr"/>
          <a:lstStyle>
            <a:lvl1pPr defTabSz="412750">
              <a:lnSpc>
                <a:spcPct val="100000"/>
              </a:lnSpc>
              <a:tabLst/>
              <a:defRPr sz="6000" spc="-120">
                <a:solidFill>
                  <a:schemeClr val="accent1"/>
                </a:solidFill>
                <a:latin typeface="Founders Grotesk"/>
                <a:ea typeface="Founders Grotesk"/>
                <a:cs typeface="Founders Grotesk"/>
                <a:sym typeface="Founders Grotesk"/>
              </a:defRPr>
            </a:lvl1pPr>
            <a:lvl2pPr defTabSz="412750">
              <a:lnSpc>
                <a:spcPct val="100000"/>
              </a:lnSpc>
              <a:tabLst/>
              <a:defRPr sz="6000" spc="-120">
                <a:solidFill>
                  <a:schemeClr val="accent1"/>
                </a:solidFill>
                <a:latin typeface="Founders Grotesk"/>
                <a:ea typeface="Founders Grotesk"/>
                <a:cs typeface="Founders Grotesk"/>
                <a:sym typeface="Founders Grotesk"/>
              </a:defRPr>
            </a:lvl2pPr>
            <a:lvl3pPr defTabSz="412750">
              <a:lnSpc>
                <a:spcPct val="100000"/>
              </a:lnSpc>
              <a:tabLst/>
              <a:defRPr sz="6000" spc="-120">
                <a:solidFill>
                  <a:schemeClr val="accent1"/>
                </a:solidFill>
                <a:latin typeface="Founders Grotesk"/>
                <a:ea typeface="Founders Grotesk"/>
                <a:cs typeface="Founders Grotesk"/>
                <a:sym typeface="Founders Grotesk"/>
              </a:defRPr>
            </a:lvl3pPr>
            <a:lvl4pPr defTabSz="412750">
              <a:lnSpc>
                <a:spcPct val="100000"/>
              </a:lnSpc>
              <a:tabLst/>
              <a:defRPr sz="6000" spc="-120">
                <a:solidFill>
                  <a:schemeClr val="accent1"/>
                </a:solidFill>
                <a:latin typeface="Founders Grotesk"/>
                <a:ea typeface="Founders Grotesk"/>
                <a:cs typeface="Founders Grotesk"/>
                <a:sym typeface="Founders Grotesk"/>
              </a:defRPr>
            </a:lvl4pPr>
            <a:lvl5pPr defTabSz="412750">
              <a:lnSpc>
                <a:spcPct val="100000"/>
              </a:lnSpc>
              <a:tabLst/>
              <a:defRPr sz="6000" spc="-120">
                <a:solidFill>
                  <a:schemeClr val="accent1"/>
                </a:solidFill>
                <a:latin typeface="Founders Grotesk"/>
                <a:ea typeface="Founders Grotesk"/>
                <a:cs typeface="Founders Grotesk"/>
                <a:sym typeface="Founders Grotesk"/>
              </a:defRPr>
            </a:lvl5pPr>
          </a:lstStyle>
          <a:p>
            <a:r>
              <a:t>Statement</a:t>
            </a:r>
          </a:p>
          <a:p>
            <a:pPr lvl="1"/>
            <a:endParaRPr/>
          </a:p>
          <a:p>
            <a:pPr lvl="2"/>
            <a:endParaRPr/>
          </a:p>
          <a:p>
            <a:pPr lvl="3"/>
            <a:endParaRPr/>
          </a:p>
          <a:p>
            <a:pPr lvl="4"/>
            <a:endParaRPr/>
          </a:p>
        </p:txBody>
      </p:sp>
      <p:sp>
        <p:nvSpPr>
          <p:cNvPr id="116"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75510550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Big Fact">
    <p:bg>
      <p:bgPr>
        <a:solidFill>
          <a:srgbClr val="C3D9E0"/>
        </a:solidFill>
        <a:effectLst/>
      </p:bgPr>
    </p:bg>
    <p:spTree>
      <p:nvGrpSpPr>
        <p:cNvPr id="1" name=""/>
        <p:cNvGrpSpPr/>
        <p:nvPr/>
      </p:nvGrpSpPr>
      <p:grpSpPr>
        <a:xfrm>
          <a:off x="0" y="0"/>
          <a:ext cx="0" cy="0"/>
          <a:chOff x="0" y="0"/>
          <a:chExt cx="0" cy="0"/>
        </a:xfrm>
      </p:grpSpPr>
      <p:sp>
        <p:nvSpPr>
          <p:cNvPr id="123" name="Body Level One…"/>
          <p:cNvSpPr txBox="1">
            <a:spLocks noGrp="1"/>
          </p:cNvSpPr>
          <p:nvPr>
            <p:ph type="body" idx="1" hasCustomPrompt="1"/>
          </p:nvPr>
        </p:nvSpPr>
        <p:spPr>
          <a:xfrm>
            <a:off x="317500" y="673100"/>
            <a:ext cx="11620501" cy="4225684"/>
          </a:xfrm>
          <a:prstGeom prst="rect">
            <a:avLst/>
          </a:prstGeom>
        </p:spPr>
        <p:txBody>
          <a:bodyPr anchor="b"/>
          <a:lstStyle>
            <a:lvl1pPr defTabSz="412750">
              <a:lnSpc>
                <a:spcPct val="80000"/>
              </a:lnSpc>
              <a:tabLst/>
              <a:defRPr sz="21000" spc="-210">
                <a:solidFill>
                  <a:schemeClr val="accent1"/>
                </a:solidFill>
                <a:latin typeface="Founders Grotesk Light"/>
                <a:ea typeface="Founders Grotesk Light"/>
                <a:cs typeface="Founders Grotesk Light"/>
                <a:sym typeface="Founders Grotesk Light"/>
              </a:defRPr>
            </a:lvl1pPr>
            <a:lvl2pPr defTabSz="412750">
              <a:lnSpc>
                <a:spcPct val="80000"/>
              </a:lnSpc>
              <a:tabLst/>
              <a:defRPr sz="21000" spc="-210">
                <a:solidFill>
                  <a:schemeClr val="accent1"/>
                </a:solidFill>
                <a:latin typeface="Founders Grotesk Light"/>
                <a:ea typeface="Founders Grotesk Light"/>
                <a:cs typeface="Founders Grotesk Light"/>
                <a:sym typeface="Founders Grotesk Light"/>
              </a:defRPr>
            </a:lvl2pPr>
            <a:lvl3pPr defTabSz="412750">
              <a:lnSpc>
                <a:spcPct val="80000"/>
              </a:lnSpc>
              <a:tabLst/>
              <a:defRPr sz="21000" spc="-210">
                <a:solidFill>
                  <a:schemeClr val="accent1"/>
                </a:solidFill>
                <a:latin typeface="Founders Grotesk Light"/>
                <a:ea typeface="Founders Grotesk Light"/>
                <a:cs typeface="Founders Grotesk Light"/>
                <a:sym typeface="Founders Grotesk Light"/>
              </a:defRPr>
            </a:lvl3pPr>
            <a:lvl4pPr defTabSz="412750">
              <a:lnSpc>
                <a:spcPct val="80000"/>
              </a:lnSpc>
              <a:tabLst/>
              <a:defRPr sz="21000" spc="-210">
                <a:solidFill>
                  <a:schemeClr val="accent1"/>
                </a:solidFill>
                <a:latin typeface="Founders Grotesk Light"/>
                <a:ea typeface="Founders Grotesk Light"/>
                <a:cs typeface="Founders Grotesk Light"/>
                <a:sym typeface="Founders Grotesk Light"/>
              </a:defRPr>
            </a:lvl4pPr>
            <a:lvl5pPr defTabSz="412750">
              <a:lnSpc>
                <a:spcPct val="80000"/>
              </a:lnSpc>
              <a:tabLst/>
              <a:defRPr sz="21000" spc="-210">
                <a:solidFill>
                  <a:schemeClr val="accent1"/>
                </a:solidFill>
                <a:latin typeface="Founders Grotesk Light"/>
                <a:ea typeface="Founders Grotesk Light"/>
                <a:cs typeface="Founders Grotesk Light"/>
                <a:sym typeface="Founders Grotesk Light"/>
              </a:defRPr>
            </a:lvl5pPr>
          </a:lstStyle>
          <a:p>
            <a:r>
              <a:t>100%</a:t>
            </a:r>
          </a:p>
          <a:p>
            <a:pPr lvl="1"/>
            <a:endParaRPr/>
          </a:p>
          <a:p>
            <a:pPr lvl="2"/>
            <a:endParaRPr/>
          </a:p>
          <a:p>
            <a:pPr lvl="3"/>
            <a:endParaRPr/>
          </a:p>
          <a:p>
            <a:pPr lvl="4"/>
            <a:endParaRPr/>
          </a:p>
        </p:txBody>
      </p:sp>
      <p:sp>
        <p:nvSpPr>
          <p:cNvPr id="124" name="Fact information"/>
          <p:cNvSpPr txBox="1">
            <a:spLocks noGrp="1"/>
          </p:cNvSpPr>
          <p:nvPr>
            <p:ph type="body" sz="quarter" idx="21" hasCustomPrompt="1"/>
          </p:nvPr>
        </p:nvSpPr>
        <p:spPr>
          <a:xfrm>
            <a:off x="317500" y="4585474"/>
            <a:ext cx="11620500" cy="466408"/>
          </a:xfrm>
          <a:prstGeom prst="rect">
            <a:avLst/>
          </a:prstGeom>
        </p:spPr>
        <p:txBody>
          <a:bodyPr/>
          <a:lstStyle>
            <a:lvl1pPr defTabSz="408622">
              <a:lnSpc>
                <a:spcPct val="80000"/>
              </a:lnSpc>
              <a:tabLst/>
              <a:defRPr sz="2723" spc="-27">
                <a:solidFill>
                  <a:schemeClr val="accent1"/>
                </a:solidFill>
              </a:defRPr>
            </a:lvl1pPr>
          </a:lstStyle>
          <a:p>
            <a:r>
              <a:t>Fact information</a:t>
            </a:r>
          </a:p>
        </p:txBody>
      </p:sp>
      <p:sp>
        <p:nvSpPr>
          <p:cNvPr id="125" name="Line"/>
          <p:cNvSpPr/>
          <p:nvPr/>
        </p:nvSpPr>
        <p:spPr>
          <a:xfrm>
            <a:off x="317500" y="6096000"/>
            <a:ext cx="11559072" cy="0"/>
          </a:xfrm>
          <a:prstGeom prst="line">
            <a:avLst/>
          </a:prstGeom>
          <a:ln w="38100">
            <a:solidFill>
              <a:schemeClr val="accent1">
                <a:hueOff val="-42304"/>
                <a:satOff val="23749"/>
                <a:lumOff val="-45745"/>
              </a:schemeClr>
            </a:solidFill>
            <a:miter lim="400000"/>
          </a:ln>
        </p:spPr>
        <p:txBody>
          <a:bodyPr lIns="25400" tIns="25400" rIns="25400" bIns="254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126" name="Line"/>
          <p:cNvSpPr/>
          <p:nvPr/>
        </p:nvSpPr>
        <p:spPr>
          <a:xfrm>
            <a:off x="319571" y="346454"/>
            <a:ext cx="11557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12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72528715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C3D9E0"/>
        </a:solidFill>
        <a:effectLst/>
      </p:bgPr>
    </p:bg>
    <p:spTree>
      <p:nvGrpSpPr>
        <p:cNvPr id="1" name=""/>
        <p:cNvGrpSpPr/>
        <p:nvPr/>
      </p:nvGrpSpPr>
      <p:grpSpPr>
        <a:xfrm>
          <a:off x="0" y="0"/>
          <a:ext cx="0" cy="0"/>
          <a:chOff x="0" y="0"/>
          <a:chExt cx="0" cy="0"/>
        </a:xfrm>
      </p:grpSpPr>
      <p:sp>
        <p:nvSpPr>
          <p:cNvPr id="134" name="Line"/>
          <p:cNvSpPr/>
          <p:nvPr/>
        </p:nvSpPr>
        <p:spPr>
          <a:xfrm>
            <a:off x="317500" y="6096000"/>
            <a:ext cx="11557000" cy="0"/>
          </a:xfrm>
          <a:prstGeom prst="line">
            <a:avLst/>
          </a:prstGeom>
          <a:ln w="38100">
            <a:solidFill>
              <a:schemeClr val="accent1">
                <a:hueOff val="-42304"/>
                <a:satOff val="23749"/>
                <a:lumOff val="-45745"/>
              </a:schemeClr>
            </a:solidFill>
            <a:miter lim="400000"/>
          </a:ln>
        </p:spPr>
        <p:txBody>
          <a:bodyPr lIns="25400" tIns="25400" rIns="25400" bIns="254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135" name="Line"/>
          <p:cNvSpPr/>
          <p:nvPr/>
        </p:nvSpPr>
        <p:spPr>
          <a:xfrm>
            <a:off x="319571" y="346454"/>
            <a:ext cx="11557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136" name="Attribution"/>
          <p:cNvSpPr txBox="1">
            <a:spLocks noGrp="1"/>
          </p:cNvSpPr>
          <p:nvPr>
            <p:ph type="body" sz="quarter" idx="21" hasCustomPrompt="1"/>
          </p:nvPr>
        </p:nvSpPr>
        <p:spPr>
          <a:xfrm>
            <a:off x="574030" y="4623574"/>
            <a:ext cx="11353591" cy="466408"/>
          </a:xfrm>
          <a:prstGeom prst="rect">
            <a:avLst/>
          </a:prstGeom>
        </p:spPr>
        <p:txBody>
          <a:bodyPr anchor="ctr"/>
          <a:lstStyle>
            <a:lvl1pPr defTabSz="408622">
              <a:lnSpc>
                <a:spcPct val="80000"/>
              </a:lnSpc>
              <a:tabLst/>
              <a:defRPr sz="2723" spc="-27">
                <a:solidFill>
                  <a:schemeClr val="accent1"/>
                </a:solidFill>
              </a:defRPr>
            </a:lvl1pPr>
          </a:lstStyle>
          <a:p>
            <a:r>
              <a:t>Attribution</a:t>
            </a:r>
          </a:p>
        </p:txBody>
      </p:sp>
      <p:sp>
        <p:nvSpPr>
          <p:cNvPr id="137" name="Body Level One…"/>
          <p:cNvSpPr txBox="1">
            <a:spLocks noGrp="1"/>
          </p:cNvSpPr>
          <p:nvPr>
            <p:ph type="body" sz="half" idx="1" hasCustomPrompt="1"/>
          </p:nvPr>
        </p:nvSpPr>
        <p:spPr>
          <a:xfrm>
            <a:off x="257919" y="662791"/>
            <a:ext cx="11620501" cy="2485040"/>
          </a:xfrm>
          <a:prstGeom prst="rect">
            <a:avLst/>
          </a:prstGeom>
        </p:spPr>
        <p:txBody>
          <a:bodyPr/>
          <a:lstStyle>
            <a:lvl1pPr marL="209550" indent="-209550" defTabSz="412750">
              <a:lnSpc>
                <a:spcPct val="80000"/>
              </a:lnSpc>
              <a:tabLst/>
              <a:defRPr sz="6000" spc="-60">
                <a:solidFill>
                  <a:schemeClr val="accent1"/>
                </a:solidFill>
                <a:latin typeface="Founders Grotesk"/>
                <a:ea typeface="Founders Grotesk"/>
                <a:cs typeface="Founders Grotesk"/>
                <a:sym typeface="Founders Grotesk"/>
              </a:defRPr>
            </a:lvl1pPr>
            <a:lvl2pPr marL="209550" indent="19050" defTabSz="412750">
              <a:lnSpc>
                <a:spcPct val="80000"/>
              </a:lnSpc>
              <a:tabLst/>
              <a:defRPr sz="6000" spc="-60">
                <a:solidFill>
                  <a:schemeClr val="accent1"/>
                </a:solidFill>
                <a:latin typeface="Founders Grotesk"/>
                <a:ea typeface="Founders Grotesk"/>
                <a:cs typeface="Founders Grotesk"/>
                <a:sym typeface="Founders Grotesk"/>
              </a:defRPr>
            </a:lvl2pPr>
            <a:lvl3pPr marL="209550" indent="247650" defTabSz="412750">
              <a:lnSpc>
                <a:spcPct val="80000"/>
              </a:lnSpc>
              <a:tabLst/>
              <a:defRPr sz="6000" spc="-60">
                <a:solidFill>
                  <a:schemeClr val="accent1"/>
                </a:solidFill>
                <a:latin typeface="Founders Grotesk"/>
                <a:ea typeface="Founders Grotesk"/>
                <a:cs typeface="Founders Grotesk"/>
                <a:sym typeface="Founders Grotesk"/>
              </a:defRPr>
            </a:lvl3pPr>
            <a:lvl4pPr marL="209550" indent="476250" defTabSz="412750">
              <a:lnSpc>
                <a:spcPct val="80000"/>
              </a:lnSpc>
              <a:tabLst/>
              <a:defRPr sz="6000" spc="-60">
                <a:solidFill>
                  <a:schemeClr val="accent1"/>
                </a:solidFill>
                <a:latin typeface="Founders Grotesk"/>
                <a:ea typeface="Founders Grotesk"/>
                <a:cs typeface="Founders Grotesk"/>
                <a:sym typeface="Founders Grotesk"/>
              </a:defRPr>
            </a:lvl4pPr>
            <a:lvl5pPr marL="209550" indent="704850" defTabSz="412750">
              <a:lnSpc>
                <a:spcPct val="80000"/>
              </a:lnSpc>
              <a:tabLst/>
              <a:defRPr sz="6000" spc="-60">
                <a:solidFill>
                  <a:schemeClr val="accent1"/>
                </a:solidFill>
                <a:latin typeface="Founders Grotesk"/>
                <a:ea typeface="Founders Grotesk"/>
                <a:cs typeface="Founders Grotesk"/>
                <a:sym typeface="Founders Grotesk"/>
              </a:defRPr>
            </a:lvl5pPr>
          </a:lstStyle>
          <a:p>
            <a:r>
              <a:t>“Notable Quote”</a:t>
            </a:r>
          </a:p>
          <a:p>
            <a:pPr lvl="1"/>
            <a:endParaRPr/>
          </a:p>
          <a:p>
            <a:pPr lvl="2"/>
            <a:endParaRPr/>
          </a:p>
          <a:p>
            <a:pPr lvl="3"/>
            <a:endParaRPr/>
          </a:p>
          <a:p>
            <a:pPr lvl="4"/>
            <a:endParaRPr/>
          </a:p>
        </p:txBody>
      </p:sp>
      <p:sp>
        <p:nvSpPr>
          <p:cNvPr id="138"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79506239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FFFFFF"/>
        </a:solidFill>
        <a:effectLst/>
      </p:bgPr>
    </p:bg>
    <p:spTree>
      <p:nvGrpSpPr>
        <p:cNvPr id="1" name=""/>
        <p:cNvGrpSpPr/>
        <p:nvPr/>
      </p:nvGrpSpPr>
      <p:grpSpPr>
        <a:xfrm>
          <a:off x="0" y="0"/>
          <a:ext cx="0" cy="0"/>
          <a:chOff x="0" y="0"/>
          <a:chExt cx="0" cy="0"/>
        </a:xfrm>
      </p:grpSpPr>
      <p:sp>
        <p:nvSpPr>
          <p:cNvPr id="145" name="Pink flamingo with its nose to the water"/>
          <p:cNvSpPr>
            <a:spLocks noGrp="1"/>
          </p:cNvSpPr>
          <p:nvPr>
            <p:ph type="pic" sz="half" idx="21"/>
          </p:nvPr>
        </p:nvSpPr>
        <p:spPr>
          <a:xfrm>
            <a:off x="6096000" y="-501650"/>
            <a:ext cx="5778500" cy="3839634"/>
          </a:xfrm>
          <a:prstGeom prst="rect">
            <a:avLst/>
          </a:prstGeom>
        </p:spPr>
        <p:txBody>
          <a:bodyPr lIns="91439" tIns="45719" rIns="91439" bIns="45719">
            <a:noAutofit/>
          </a:bodyPr>
          <a:lstStyle/>
          <a:p>
            <a:endParaRPr/>
          </a:p>
        </p:txBody>
      </p:sp>
      <p:sp>
        <p:nvSpPr>
          <p:cNvPr id="146" name="Black iguana with its baby on its back"/>
          <p:cNvSpPr>
            <a:spLocks noGrp="1"/>
          </p:cNvSpPr>
          <p:nvPr>
            <p:ph type="pic" sz="half" idx="22"/>
          </p:nvPr>
        </p:nvSpPr>
        <p:spPr>
          <a:xfrm>
            <a:off x="6096000" y="2698750"/>
            <a:ext cx="5778500" cy="3874895"/>
          </a:xfrm>
          <a:prstGeom prst="rect">
            <a:avLst/>
          </a:prstGeom>
        </p:spPr>
        <p:txBody>
          <a:bodyPr lIns="91439" tIns="45719" rIns="91439" bIns="45719">
            <a:noAutofit/>
          </a:bodyPr>
          <a:lstStyle/>
          <a:p>
            <a:endParaRPr/>
          </a:p>
        </p:txBody>
      </p:sp>
      <p:sp>
        <p:nvSpPr>
          <p:cNvPr id="147" name="Blue-footed booby bird on sand"/>
          <p:cNvSpPr>
            <a:spLocks noGrp="1"/>
          </p:cNvSpPr>
          <p:nvPr>
            <p:ph type="pic" idx="23"/>
          </p:nvPr>
        </p:nvSpPr>
        <p:spPr>
          <a:xfrm>
            <a:off x="285750" y="-349250"/>
            <a:ext cx="5842000" cy="7213247"/>
          </a:xfrm>
          <a:prstGeom prst="rect">
            <a:avLst/>
          </a:prstGeom>
        </p:spPr>
        <p:txBody>
          <a:bodyPr lIns="91439" tIns="45719" rIns="91439" bIns="45719">
            <a:noAutofit/>
          </a:bodyPr>
          <a:lstStyle/>
          <a:p>
            <a:endParaRPr/>
          </a:p>
        </p:txBody>
      </p:sp>
      <p:sp>
        <p:nvSpPr>
          <p:cNvPr id="148"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22504325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FFFFFF"/>
        </a:solidFill>
        <a:effectLst/>
      </p:bgPr>
    </p:bg>
    <p:spTree>
      <p:nvGrpSpPr>
        <p:cNvPr id="1" name=""/>
        <p:cNvGrpSpPr/>
        <p:nvPr/>
      </p:nvGrpSpPr>
      <p:grpSpPr>
        <a:xfrm>
          <a:off x="0" y="0"/>
          <a:ext cx="0" cy="0"/>
          <a:chOff x="0" y="0"/>
          <a:chExt cx="0" cy="0"/>
        </a:xfrm>
      </p:grpSpPr>
      <p:sp>
        <p:nvSpPr>
          <p:cNvPr id="155" name="Sea turtle swimming underwater"/>
          <p:cNvSpPr>
            <a:spLocks noGrp="1"/>
          </p:cNvSpPr>
          <p:nvPr>
            <p:ph type="pic" idx="21"/>
          </p:nvPr>
        </p:nvSpPr>
        <p:spPr>
          <a:xfrm>
            <a:off x="0" y="-1492250"/>
            <a:ext cx="14166850" cy="8740000"/>
          </a:xfrm>
          <a:prstGeom prst="rect">
            <a:avLst/>
          </a:prstGeom>
        </p:spPr>
        <p:txBody>
          <a:bodyPr lIns="91439" tIns="45719" rIns="91439" bIns="45719">
            <a:noAutofit/>
          </a:bodyPr>
          <a:lstStyle/>
          <a:p>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2628495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63"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20098905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ECAF6E56-2F66-4081-B4B0-4301801CBB90}" type="datetime1">
              <a:rPr lang="en-US" smtClean="0"/>
              <a:t>6/25/2025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477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7AAC93B5-8673-4688-A660-B3013127C178}" type="datetime1">
              <a:rPr lang="en-US" smtClean="0"/>
              <a:t>6/25/2025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41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CAC498A5-65BD-4697-849B-763F7F2E53EA}" type="datetime1">
              <a:rPr lang="en-US" smtClean="0"/>
              <a:t>6/25/2025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0152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CC357DDE-1BD4-4A39-8967-06868BF26F47}" type="datetime1">
              <a:rPr lang="en-US" smtClean="0"/>
              <a:t>6/25/2025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16541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7D6C4371-F11F-4728-8ACE-8DA854EAAB3D}" type="datetime1">
              <a:rPr lang="en-US" smtClean="0"/>
              <a:t>6/25/2025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5085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74CAC89F-430E-4106-AECD-451914FB3C86}" type="datetime1">
              <a:rPr lang="en-US" smtClean="0"/>
              <a:t>6/25/2025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803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3BF06A-0325-4761-B929-54BD7A126A65}" type="datetime1">
              <a:rPr lang="en-US" smtClean="0"/>
              <a:t>6/25/2025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31828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3E76F-95AE-B942-B5FB-27D94988418A}" type="datetimeFigureOut">
              <a:rPr lang="en-US" smtClean="0"/>
              <a:t>6/25/2025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4850178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hueOff val="-42304"/>
            <a:satOff val="23749"/>
            <a:lumOff val="-45745"/>
          </a:schemeClr>
        </a:solidFill>
        <a:effectLst/>
      </p:bgPr>
    </p:bg>
    <p:spTree>
      <p:nvGrpSpPr>
        <p:cNvPr id="1" name=""/>
        <p:cNvGrpSpPr/>
        <p:nvPr/>
      </p:nvGrpSpPr>
      <p:grpSpPr>
        <a:xfrm>
          <a:off x="0" y="0"/>
          <a:ext cx="0" cy="0"/>
          <a:chOff x="0" y="0"/>
          <a:chExt cx="0" cy="0"/>
        </a:xfrm>
      </p:grpSpPr>
      <p:sp>
        <p:nvSpPr>
          <p:cNvPr id="2" name="Agenda Title"/>
          <p:cNvSpPr txBox="1">
            <a:spLocks noGrp="1"/>
          </p:cNvSpPr>
          <p:nvPr>
            <p:ph type="title" hasCustomPrompt="1"/>
          </p:nvPr>
        </p:nvSpPr>
        <p:spPr>
          <a:xfrm>
            <a:off x="287821" y="440541"/>
            <a:ext cx="11620501" cy="9755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Agenda Title</a:t>
            </a:r>
          </a:p>
        </p:txBody>
      </p:sp>
      <p:sp>
        <p:nvSpPr>
          <p:cNvPr id="3" name="Line"/>
          <p:cNvSpPr/>
          <p:nvPr/>
        </p:nvSpPr>
        <p:spPr>
          <a:xfrm>
            <a:off x="319571" y="346454"/>
            <a:ext cx="11557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sz="900"/>
          </a:p>
        </p:txBody>
      </p:sp>
      <p:sp>
        <p:nvSpPr>
          <p:cNvPr id="4" name="Body Level One…"/>
          <p:cNvSpPr txBox="1">
            <a:spLocks noGrp="1"/>
          </p:cNvSpPr>
          <p:nvPr>
            <p:ph type="body" idx="1" hasCustomPrompt="1"/>
          </p:nvPr>
        </p:nvSpPr>
        <p:spPr>
          <a:xfrm>
            <a:off x="287821" y="1638300"/>
            <a:ext cx="11620501" cy="4935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Agenda Topics</a:t>
            </a:r>
          </a:p>
          <a:p>
            <a:pPr lvl="1"/>
            <a:endParaRPr/>
          </a:p>
          <a:p>
            <a:pPr lvl="2"/>
            <a:endParaRPr/>
          </a:p>
          <a:p>
            <a:pPr lvl="3"/>
            <a:endParaRPr/>
          </a:p>
          <a:p>
            <a:pPr lvl="4"/>
            <a:endParaRPr/>
          </a:p>
        </p:txBody>
      </p:sp>
      <p:sp>
        <p:nvSpPr>
          <p:cNvPr id="5" name="Slide Number"/>
          <p:cNvSpPr txBox="1">
            <a:spLocks noGrp="1"/>
          </p:cNvSpPr>
          <p:nvPr>
            <p:ph type="sldNum" sz="quarter" idx="2"/>
          </p:nvPr>
        </p:nvSpPr>
        <p:spPr>
          <a:xfrm>
            <a:off x="11582052" y="6093687"/>
            <a:ext cx="319576" cy="318036"/>
          </a:xfrm>
          <a:prstGeom prst="rect">
            <a:avLst/>
          </a:prstGeom>
          <a:ln w="12700">
            <a:miter lim="400000"/>
          </a:ln>
        </p:spPr>
        <p:txBody>
          <a:bodyPr wrap="none" lIns="50800" tIns="50800" rIns="50800" bIns="50800" anchor="b">
            <a:spAutoFit/>
          </a:bodyPr>
          <a:lstStyle>
            <a:lvl1pPr algn="r" defTabSz="412750">
              <a:spcBef>
                <a:spcPts val="0"/>
              </a:spcBef>
              <a:tabLst/>
              <a:defRPr sz="1400" spc="14">
                <a:solidFill>
                  <a:srgbClr val="FFFFFF"/>
                </a:solidFill>
                <a:latin typeface="Founders Grotesk Condensed"/>
                <a:ea typeface="Founders Grotesk Condensed"/>
                <a:cs typeface="Founders Grotesk Condensed"/>
                <a:sym typeface="Founders Grotesk Condensed"/>
              </a:defRPr>
            </a:lvl1pPr>
          </a:lstStyle>
          <a:p>
            <a:fld id="{86CB4B4D-7CA3-9044-876B-883B54F8677D}" type="slidenum">
              <a:t>‹#›</a:t>
            </a:fld>
            <a:endParaRPr/>
          </a:p>
        </p:txBody>
      </p:sp>
    </p:spTree>
    <p:extLst>
      <p:ext uri="{BB962C8B-B14F-4D97-AF65-F5344CB8AC3E}">
        <p14:creationId xmlns:p14="http://schemas.microsoft.com/office/powerpoint/2010/main" val="487054423"/>
      </p:ext>
    </p:extLst>
  </p:cSld>
  <p:clrMap bg1="dk1" tx1="lt1" bg2="dk2" tx2="lt2" accent1="accent1" accent2="accent2" accent3="accent3" accent4="accent4" accent5="accent5" accent6="accent6" hlink="hlink" folHlink="folHlink"/>
  <p:sldLayoutIdLst>
    <p:sldLayoutId id="2147483701"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ransition spd="med"/>
  <p:txStyles>
    <p:titleStyle>
      <a:lvl1pPr marL="0" marR="0" indent="0" algn="l" defTabSz="412750" rtl="0" latinLnBrk="0">
        <a:lnSpc>
          <a:spcPct val="80000"/>
        </a:lnSpc>
        <a:spcBef>
          <a:spcPts val="0"/>
        </a:spcBef>
        <a:spcAft>
          <a:spcPts val="0"/>
        </a:spcAft>
        <a:buClrTx/>
        <a:buSzTx/>
        <a:buFontTx/>
        <a:buNone/>
        <a:tabLst/>
        <a:defRPr sz="4000" b="0" i="0" u="none" strike="noStrike" cap="none" spc="-40" baseline="0">
          <a:solidFill>
            <a:schemeClr val="accent4"/>
          </a:solidFill>
          <a:uFillTx/>
          <a:latin typeface="Founders Grotesk"/>
          <a:ea typeface="Founders Grotesk"/>
          <a:cs typeface="Founders Grotesk"/>
          <a:sym typeface="Founders Grotesk"/>
        </a:defRPr>
      </a:lvl1pPr>
      <a:lvl2pPr marL="0" marR="0" indent="228600" algn="l" defTabSz="412750" rtl="0" latinLnBrk="0">
        <a:lnSpc>
          <a:spcPct val="80000"/>
        </a:lnSpc>
        <a:spcBef>
          <a:spcPts val="0"/>
        </a:spcBef>
        <a:spcAft>
          <a:spcPts val="0"/>
        </a:spcAft>
        <a:buClrTx/>
        <a:buSzTx/>
        <a:buFontTx/>
        <a:buNone/>
        <a:tabLst/>
        <a:defRPr sz="4000" b="0" i="0" u="none" strike="noStrike" cap="none" spc="-40" baseline="0">
          <a:solidFill>
            <a:schemeClr val="accent4"/>
          </a:solidFill>
          <a:uFillTx/>
          <a:latin typeface="Founders Grotesk"/>
          <a:ea typeface="Founders Grotesk"/>
          <a:cs typeface="Founders Grotesk"/>
          <a:sym typeface="Founders Grotesk"/>
        </a:defRPr>
      </a:lvl2pPr>
      <a:lvl3pPr marL="0" marR="0" indent="457200" algn="l" defTabSz="412750" rtl="0" latinLnBrk="0">
        <a:lnSpc>
          <a:spcPct val="80000"/>
        </a:lnSpc>
        <a:spcBef>
          <a:spcPts val="0"/>
        </a:spcBef>
        <a:spcAft>
          <a:spcPts val="0"/>
        </a:spcAft>
        <a:buClrTx/>
        <a:buSzTx/>
        <a:buFontTx/>
        <a:buNone/>
        <a:tabLst/>
        <a:defRPr sz="4000" b="0" i="0" u="none" strike="noStrike" cap="none" spc="-40" baseline="0">
          <a:solidFill>
            <a:schemeClr val="accent4"/>
          </a:solidFill>
          <a:uFillTx/>
          <a:latin typeface="Founders Grotesk"/>
          <a:ea typeface="Founders Grotesk"/>
          <a:cs typeface="Founders Grotesk"/>
          <a:sym typeface="Founders Grotesk"/>
        </a:defRPr>
      </a:lvl3pPr>
      <a:lvl4pPr marL="0" marR="0" indent="685800" algn="l" defTabSz="412750" rtl="0" latinLnBrk="0">
        <a:lnSpc>
          <a:spcPct val="80000"/>
        </a:lnSpc>
        <a:spcBef>
          <a:spcPts val="0"/>
        </a:spcBef>
        <a:spcAft>
          <a:spcPts val="0"/>
        </a:spcAft>
        <a:buClrTx/>
        <a:buSzTx/>
        <a:buFontTx/>
        <a:buNone/>
        <a:tabLst/>
        <a:defRPr sz="4000" b="0" i="0" u="none" strike="noStrike" cap="none" spc="-40" baseline="0">
          <a:solidFill>
            <a:schemeClr val="accent4"/>
          </a:solidFill>
          <a:uFillTx/>
          <a:latin typeface="Founders Grotesk"/>
          <a:ea typeface="Founders Grotesk"/>
          <a:cs typeface="Founders Grotesk"/>
          <a:sym typeface="Founders Grotesk"/>
        </a:defRPr>
      </a:lvl4pPr>
      <a:lvl5pPr marL="0" marR="0" indent="914400" algn="l" defTabSz="412750" rtl="0" latinLnBrk="0">
        <a:lnSpc>
          <a:spcPct val="80000"/>
        </a:lnSpc>
        <a:spcBef>
          <a:spcPts val="0"/>
        </a:spcBef>
        <a:spcAft>
          <a:spcPts val="0"/>
        </a:spcAft>
        <a:buClrTx/>
        <a:buSzTx/>
        <a:buFontTx/>
        <a:buNone/>
        <a:tabLst/>
        <a:defRPr sz="4000" b="0" i="0" u="none" strike="noStrike" cap="none" spc="-40" baseline="0">
          <a:solidFill>
            <a:schemeClr val="accent4"/>
          </a:solidFill>
          <a:uFillTx/>
          <a:latin typeface="Founders Grotesk"/>
          <a:ea typeface="Founders Grotesk"/>
          <a:cs typeface="Founders Grotesk"/>
          <a:sym typeface="Founders Grotesk"/>
        </a:defRPr>
      </a:lvl5pPr>
      <a:lvl6pPr marL="0" marR="0" indent="1143000" algn="l" defTabSz="412750" rtl="0" latinLnBrk="0">
        <a:lnSpc>
          <a:spcPct val="80000"/>
        </a:lnSpc>
        <a:spcBef>
          <a:spcPts val="0"/>
        </a:spcBef>
        <a:spcAft>
          <a:spcPts val="0"/>
        </a:spcAft>
        <a:buClrTx/>
        <a:buSzTx/>
        <a:buFontTx/>
        <a:buNone/>
        <a:tabLst/>
        <a:defRPr sz="4000" b="0" i="0" u="none" strike="noStrike" cap="none" spc="-40" baseline="0">
          <a:solidFill>
            <a:schemeClr val="accent4"/>
          </a:solidFill>
          <a:uFillTx/>
          <a:latin typeface="Founders Grotesk"/>
          <a:ea typeface="Founders Grotesk"/>
          <a:cs typeface="Founders Grotesk"/>
          <a:sym typeface="Founders Grotesk"/>
        </a:defRPr>
      </a:lvl6pPr>
      <a:lvl7pPr marL="0" marR="0" indent="1371600" algn="l" defTabSz="412750" rtl="0" latinLnBrk="0">
        <a:lnSpc>
          <a:spcPct val="80000"/>
        </a:lnSpc>
        <a:spcBef>
          <a:spcPts val="0"/>
        </a:spcBef>
        <a:spcAft>
          <a:spcPts val="0"/>
        </a:spcAft>
        <a:buClrTx/>
        <a:buSzTx/>
        <a:buFontTx/>
        <a:buNone/>
        <a:tabLst/>
        <a:defRPr sz="4000" b="0" i="0" u="none" strike="noStrike" cap="none" spc="-40" baseline="0">
          <a:solidFill>
            <a:schemeClr val="accent4"/>
          </a:solidFill>
          <a:uFillTx/>
          <a:latin typeface="Founders Grotesk"/>
          <a:ea typeface="Founders Grotesk"/>
          <a:cs typeface="Founders Grotesk"/>
          <a:sym typeface="Founders Grotesk"/>
        </a:defRPr>
      </a:lvl7pPr>
      <a:lvl8pPr marL="0" marR="0" indent="1600200" algn="l" defTabSz="412750" rtl="0" latinLnBrk="0">
        <a:lnSpc>
          <a:spcPct val="80000"/>
        </a:lnSpc>
        <a:spcBef>
          <a:spcPts val="0"/>
        </a:spcBef>
        <a:spcAft>
          <a:spcPts val="0"/>
        </a:spcAft>
        <a:buClrTx/>
        <a:buSzTx/>
        <a:buFontTx/>
        <a:buNone/>
        <a:tabLst/>
        <a:defRPr sz="4000" b="0" i="0" u="none" strike="noStrike" cap="none" spc="-40" baseline="0">
          <a:solidFill>
            <a:schemeClr val="accent4"/>
          </a:solidFill>
          <a:uFillTx/>
          <a:latin typeface="Founders Grotesk"/>
          <a:ea typeface="Founders Grotesk"/>
          <a:cs typeface="Founders Grotesk"/>
          <a:sym typeface="Founders Grotesk"/>
        </a:defRPr>
      </a:lvl8pPr>
      <a:lvl9pPr marL="0" marR="0" indent="1828800" algn="l" defTabSz="412750" rtl="0" latinLnBrk="0">
        <a:lnSpc>
          <a:spcPct val="80000"/>
        </a:lnSpc>
        <a:spcBef>
          <a:spcPts val="0"/>
        </a:spcBef>
        <a:spcAft>
          <a:spcPts val="0"/>
        </a:spcAft>
        <a:buClrTx/>
        <a:buSzTx/>
        <a:buFontTx/>
        <a:buNone/>
        <a:tabLst/>
        <a:defRPr sz="4000" b="0" i="0" u="none" strike="noStrike" cap="none" spc="-40" baseline="0">
          <a:solidFill>
            <a:schemeClr val="accent4"/>
          </a:solidFill>
          <a:uFillTx/>
          <a:latin typeface="Founders Grotesk"/>
          <a:ea typeface="Founders Grotesk"/>
          <a:cs typeface="Founders Grotesk"/>
          <a:sym typeface="Founders Grotesk"/>
        </a:defRPr>
      </a:lvl9pPr>
    </p:titleStyle>
    <p:bodyStyle>
      <a:lvl1pPr marL="0" marR="0" indent="0" algn="l" defTabSz="234950" rtl="0" latinLnBrk="0">
        <a:lnSpc>
          <a:spcPct val="120000"/>
        </a:lnSpc>
        <a:spcBef>
          <a:spcPts val="0"/>
        </a:spcBef>
        <a:spcAft>
          <a:spcPts val="0"/>
        </a:spcAft>
        <a:buClrTx/>
        <a:buSzTx/>
        <a:buFontTx/>
        <a:buNone/>
        <a:tabLst>
          <a:tab pos="234950" algn="l"/>
        </a:tabLst>
        <a:defRPr sz="4000" b="0" i="0" u="none" strike="noStrike" cap="none" spc="0" baseline="0">
          <a:solidFill>
            <a:srgbClr val="C3CCB0"/>
          </a:solidFill>
          <a:uFillTx/>
          <a:latin typeface="+mn-lt"/>
          <a:ea typeface="+mn-ea"/>
          <a:cs typeface="+mn-cs"/>
          <a:sym typeface="Founders Grotesk Semibold"/>
        </a:defRPr>
      </a:lvl1pPr>
      <a:lvl2pPr marL="0" marR="0" indent="228600" algn="l" defTabSz="234950" rtl="0" latinLnBrk="0">
        <a:lnSpc>
          <a:spcPct val="120000"/>
        </a:lnSpc>
        <a:spcBef>
          <a:spcPts val="0"/>
        </a:spcBef>
        <a:spcAft>
          <a:spcPts val="0"/>
        </a:spcAft>
        <a:buClrTx/>
        <a:buSzTx/>
        <a:buFontTx/>
        <a:buNone/>
        <a:tabLst>
          <a:tab pos="234950" algn="l"/>
        </a:tabLst>
        <a:defRPr sz="4000" b="0" i="0" u="none" strike="noStrike" cap="none" spc="0" baseline="0">
          <a:solidFill>
            <a:srgbClr val="C3CCB0"/>
          </a:solidFill>
          <a:uFillTx/>
          <a:latin typeface="+mn-lt"/>
          <a:ea typeface="+mn-ea"/>
          <a:cs typeface="+mn-cs"/>
          <a:sym typeface="Founders Grotesk Semibold"/>
        </a:defRPr>
      </a:lvl2pPr>
      <a:lvl3pPr marL="0" marR="0" indent="457200" algn="l" defTabSz="234950" rtl="0" latinLnBrk="0">
        <a:lnSpc>
          <a:spcPct val="120000"/>
        </a:lnSpc>
        <a:spcBef>
          <a:spcPts val="0"/>
        </a:spcBef>
        <a:spcAft>
          <a:spcPts val="0"/>
        </a:spcAft>
        <a:buClrTx/>
        <a:buSzTx/>
        <a:buFontTx/>
        <a:buNone/>
        <a:tabLst>
          <a:tab pos="234950" algn="l"/>
        </a:tabLst>
        <a:defRPr sz="4000" b="0" i="0" u="none" strike="noStrike" cap="none" spc="0" baseline="0">
          <a:solidFill>
            <a:srgbClr val="C3CCB0"/>
          </a:solidFill>
          <a:uFillTx/>
          <a:latin typeface="+mn-lt"/>
          <a:ea typeface="+mn-ea"/>
          <a:cs typeface="+mn-cs"/>
          <a:sym typeface="Founders Grotesk Semibold"/>
        </a:defRPr>
      </a:lvl3pPr>
      <a:lvl4pPr marL="0" marR="0" indent="685800" algn="l" defTabSz="234950" rtl="0" latinLnBrk="0">
        <a:lnSpc>
          <a:spcPct val="120000"/>
        </a:lnSpc>
        <a:spcBef>
          <a:spcPts val="0"/>
        </a:spcBef>
        <a:spcAft>
          <a:spcPts val="0"/>
        </a:spcAft>
        <a:buClrTx/>
        <a:buSzTx/>
        <a:buFontTx/>
        <a:buNone/>
        <a:tabLst>
          <a:tab pos="234950" algn="l"/>
        </a:tabLst>
        <a:defRPr sz="4000" b="0" i="0" u="none" strike="noStrike" cap="none" spc="0" baseline="0">
          <a:solidFill>
            <a:srgbClr val="C3CCB0"/>
          </a:solidFill>
          <a:uFillTx/>
          <a:latin typeface="+mn-lt"/>
          <a:ea typeface="+mn-ea"/>
          <a:cs typeface="+mn-cs"/>
          <a:sym typeface="Founders Grotesk Semibold"/>
        </a:defRPr>
      </a:lvl4pPr>
      <a:lvl5pPr marL="0" marR="0" indent="914400" algn="l" defTabSz="234950" rtl="0" latinLnBrk="0">
        <a:lnSpc>
          <a:spcPct val="120000"/>
        </a:lnSpc>
        <a:spcBef>
          <a:spcPts val="0"/>
        </a:spcBef>
        <a:spcAft>
          <a:spcPts val="0"/>
        </a:spcAft>
        <a:buClrTx/>
        <a:buSzTx/>
        <a:buFontTx/>
        <a:buNone/>
        <a:tabLst>
          <a:tab pos="234950" algn="l"/>
        </a:tabLst>
        <a:defRPr sz="4000" b="0" i="0" u="none" strike="noStrike" cap="none" spc="0" baseline="0">
          <a:solidFill>
            <a:srgbClr val="C3CCB0"/>
          </a:solidFill>
          <a:uFillTx/>
          <a:latin typeface="+mn-lt"/>
          <a:ea typeface="+mn-ea"/>
          <a:cs typeface="+mn-cs"/>
          <a:sym typeface="Founders Grotesk Semibold"/>
        </a:defRPr>
      </a:lvl5pPr>
      <a:lvl6pPr marL="0" marR="0" indent="1143000" algn="l" defTabSz="234950" rtl="0" latinLnBrk="0">
        <a:lnSpc>
          <a:spcPct val="120000"/>
        </a:lnSpc>
        <a:spcBef>
          <a:spcPts val="0"/>
        </a:spcBef>
        <a:spcAft>
          <a:spcPts val="0"/>
        </a:spcAft>
        <a:buClrTx/>
        <a:buSzTx/>
        <a:buFontTx/>
        <a:buNone/>
        <a:tabLst>
          <a:tab pos="234950" algn="l"/>
        </a:tabLst>
        <a:defRPr sz="4000" b="0" i="0" u="none" strike="noStrike" cap="none" spc="0" baseline="0">
          <a:solidFill>
            <a:srgbClr val="C3CCB0"/>
          </a:solidFill>
          <a:uFillTx/>
          <a:latin typeface="+mn-lt"/>
          <a:ea typeface="+mn-ea"/>
          <a:cs typeface="+mn-cs"/>
          <a:sym typeface="Founders Grotesk Semibold"/>
        </a:defRPr>
      </a:lvl6pPr>
      <a:lvl7pPr marL="0" marR="0" indent="1371600" algn="l" defTabSz="234950" rtl="0" latinLnBrk="0">
        <a:lnSpc>
          <a:spcPct val="120000"/>
        </a:lnSpc>
        <a:spcBef>
          <a:spcPts val="0"/>
        </a:spcBef>
        <a:spcAft>
          <a:spcPts val="0"/>
        </a:spcAft>
        <a:buClrTx/>
        <a:buSzTx/>
        <a:buFontTx/>
        <a:buNone/>
        <a:tabLst>
          <a:tab pos="234950" algn="l"/>
        </a:tabLst>
        <a:defRPr sz="4000" b="0" i="0" u="none" strike="noStrike" cap="none" spc="0" baseline="0">
          <a:solidFill>
            <a:srgbClr val="C3CCB0"/>
          </a:solidFill>
          <a:uFillTx/>
          <a:latin typeface="+mn-lt"/>
          <a:ea typeface="+mn-ea"/>
          <a:cs typeface="+mn-cs"/>
          <a:sym typeface="Founders Grotesk Semibold"/>
        </a:defRPr>
      </a:lvl7pPr>
      <a:lvl8pPr marL="0" marR="0" indent="1600200" algn="l" defTabSz="234950" rtl="0" latinLnBrk="0">
        <a:lnSpc>
          <a:spcPct val="120000"/>
        </a:lnSpc>
        <a:spcBef>
          <a:spcPts val="0"/>
        </a:spcBef>
        <a:spcAft>
          <a:spcPts val="0"/>
        </a:spcAft>
        <a:buClrTx/>
        <a:buSzTx/>
        <a:buFontTx/>
        <a:buNone/>
        <a:tabLst>
          <a:tab pos="234950" algn="l"/>
        </a:tabLst>
        <a:defRPr sz="4000" b="0" i="0" u="none" strike="noStrike" cap="none" spc="0" baseline="0">
          <a:solidFill>
            <a:srgbClr val="C3CCB0"/>
          </a:solidFill>
          <a:uFillTx/>
          <a:latin typeface="+mn-lt"/>
          <a:ea typeface="+mn-ea"/>
          <a:cs typeface="+mn-cs"/>
          <a:sym typeface="Founders Grotesk Semibold"/>
        </a:defRPr>
      </a:lvl8pPr>
      <a:lvl9pPr marL="0" marR="0" indent="1828800" algn="l" defTabSz="234950" rtl="0" latinLnBrk="0">
        <a:lnSpc>
          <a:spcPct val="120000"/>
        </a:lnSpc>
        <a:spcBef>
          <a:spcPts val="0"/>
        </a:spcBef>
        <a:spcAft>
          <a:spcPts val="0"/>
        </a:spcAft>
        <a:buClrTx/>
        <a:buSzTx/>
        <a:buFontTx/>
        <a:buNone/>
        <a:tabLst>
          <a:tab pos="234950" algn="l"/>
        </a:tabLst>
        <a:defRPr sz="4000" b="0" i="0" u="none" strike="noStrike" cap="none" spc="0" baseline="0">
          <a:solidFill>
            <a:srgbClr val="C3CCB0"/>
          </a:solidFill>
          <a:uFillTx/>
          <a:latin typeface="+mn-lt"/>
          <a:ea typeface="+mn-ea"/>
          <a:cs typeface="+mn-cs"/>
          <a:sym typeface="Founders Grotesk Semibold"/>
        </a:defRPr>
      </a:lvl9pPr>
    </p:bodyStyle>
    <p:otherStyle>
      <a:lvl1pPr marL="0" marR="0" indent="0" algn="r" defTabSz="412750" rtl="0" latinLnBrk="0">
        <a:lnSpc>
          <a:spcPct val="100000"/>
        </a:lnSpc>
        <a:spcBef>
          <a:spcPts val="0"/>
        </a:spcBef>
        <a:spcAft>
          <a:spcPts val="0"/>
        </a:spcAft>
        <a:buClrTx/>
        <a:buSzTx/>
        <a:buFontTx/>
        <a:buNone/>
        <a:tabLst/>
        <a:defRPr sz="1400" b="0" i="0" u="none" strike="noStrike" cap="none" spc="14" baseline="0">
          <a:solidFill>
            <a:schemeClr val="tx1"/>
          </a:solidFill>
          <a:uFillTx/>
          <a:latin typeface="+mn-lt"/>
          <a:ea typeface="+mn-ea"/>
          <a:cs typeface="+mn-cs"/>
          <a:sym typeface="Founders Grotesk Condensed"/>
        </a:defRPr>
      </a:lvl1pPr>
      <a:lvl2pPr marL="0" marR="0" indent="228600" algn="r" defTabSz="412750" rtl="0" latinLnBrk="0">
        <a:lnSpc>
          <a:spcPct val="100000"/>
        </a:lnSpc>
        <a:spcBef>
          <a:spcPts val="0"/>
        </a:spcBef>
        <a:spcAft>
          <a:spcPts val="0"/>
        </a:spcAft>
        <a:buClrTx/>
        <a:buSzTx/>
        <a:buFontTx/>
        <a:buNone/>
        <a:tabLst/>
        <a:defRPr sz="1400" b="0" i="0" u="none" strike="noStrike" cap="none" spc="14" baseline="0">
          <a:solidFill>
            <a:schemeClr val="tx1"/>
          </a:solidFill>
          <a:uFillTx/>
          <a:latin typeface="+mn-lt"/>
          <a:ea typeface="+mn-ea"/>
          <a:cs typeface="+mn-cs"/>
          <a:sym typeface="Founders Grotesk Condensed"/>
        </a:defRPr>
      </a:lvl2pPr>
      <a:lvl3pPr marL="0" marR="0" indent="457200" algn="r" defTabSz="412750" rtl="0" latinLnBrk="0">
        <a:lnSpc>
          <a:spcPct val="100000"/>
        </a:lnSpc>
        <a:spcBef>
          <a:spcPts val="0"/>
        </a:spcBef>
        <a:spcAft>
          <a:spcPts val="0"/>
        </a:spcAft>
        <a:buClrTx/>
        <a:buSzTx/>
        <a:buFontTx/>
        <a:buNone/>
        <a:tabLst/>
        <a:defRPr sz="1400" b="0" i="0" u="none" strike="noStrike" cap="none" spc="14" baseline="0">
          <a:solidFill>
            <a:schemeClr val="tx1"/>
          </a:solidFill>
          <a:uFillTx/>
          <a:latin typeface="+mn-lt"/>
          <a:ea typeface="+mn-ea"/>
          <a:cs typeface="+mn-cs"/>
          <a:sym typeface="Founders Grotesk Condensed"/>
        </a:defRPr>
      </a:lvl3pPr>
      <a:lvl4pPr marL="0" marR="0" indent="685800" algn="r" defTabSz="412750" rtl="0" latinLnBrk="0">
        <a:lnSpc>
          <a:spcPct val="100000"/>
        </a:lnSpc>
        <a:spcBef>
          <a:spcPts val="0"/>
        </a:spcBef>
        <a:spcAft>
          <a:spcPts val="0"/>
        </a:spcAft>
        <a:buClrTx/>
        <a:buSzTx/>
        <a:buFontTx/>
        <a:buNone/>
        <a:tabLst/>
        <a:defRPr sz="1400" b="0" i="0" u="none" strike="noStrike" cap="none" spc="14" baseline="0">
          <a:solidFill>
            <a:schemeClr val="tx1"/>
          </a:solidFill>
          <a:uFillTx/>
          <a:latin typeface="+mn-lt"/>
          <a:ea typeface="+mn-ea"/>
          <a:cs typeface="+mn-cs"/>
          <a:sym typeface="Founders Grotesk Condensed"/>
        </a:defRPr>
      </a:lvl4pPr>
      <a:lvl5pPr marL="0" marR="0" indent="914400" algn="r" defTabSz="412750" rtl="0" latinLnBrk="0">
        <a:lnSpc>
          <a:spcPct val="100000"/>
        </a:lnSpc>
        <a:spcBef>
          <a:spcPts val="0"/>
        </a:spcBef>
        <a:spcAft>
          <a:spcPts val="0"/>
        </a:spcAft>
        <a:buClrTx/>
        <a:buSzTx/>
        <a:buFontTx/>
        <a:buNone/>
        <a:tabLst/>
        <a:defRPr sz="1400" b="0" i="0" u="none" strike="noStrike" cap="none" spc="14" baseline="0">
          <a:solidFill>
            <a:schemeClr val="tx1"/>
          </a:solidFill>
          <a:uFillTx/>
          <a:latin typeface="+mn-lt"/>
          <a:ea typeface="+mn-ea"/>
          <a:cs typeface="+mn-cs"/>
          <a:sym typeface="Founders Grotesk Condensed"/>
        </a:defRPr>
      </a:lvl5pPr>
      <a:lvl6pPr marL="0" marR="0" indent="1143000" algn="r" defTabSz="412750" rtl="0" latinLnBrk="0">
        <a:lnSpc>
          <a:spcPct val="100000"/>
        </a:lnSpc>
        <a:spcBef>
          <a:spcPts val="0"/>
        </a:spcBef>
        <a:spcAft>
          <a:spcPts val="0"/>
        </a:spcAft>
        <a:buClrTx/>
        <a:buSzTx/>
        <a:buFontTx/>
        <a:buNone/>
        <a:tabLst/>
        <a:defRPr sz="1400" b="0" i="0" u="none" strike="noStrike" cap="none" spc="14" baseline="0">
          <a:solidFill>
            <a:schemeClr val="tx1"/>
          </a:solidFill>
          <a:uFillTx/>
          <a:latin typeface="+mn-lt"/>
          <a:ea typeface="+mn-ea"/>
          <a:cs typeface="+mn-cs"/>
          <a:sym typeface="Founders Grotesk Condensed"/>
        </a:defRPr>
      </a:lvl6pPr>
      <a:lvl7pPr marL="0" marR="0" indent="1371600" algn="r" defTabSz="412750" rtl="0" latinLnBrk="0">
        <a:lnSpc>
          <a:spcPct val="100000"/>
        </a:lnSpc>
        <a:spcBef>
          <a:spcPts val="0"/>
        </a:spcBef>
        <a:spcAft>
          <a:spcPts val="0"/>
        </a:spcAft>
        <a:buClrTx/>
        <a:buSzTx/>
        <a:buFontTx/>
        <a:buNone/>
        <a:tabLst/>
        <a:defRPr sz="1400" b="0" i="0" u="none" strike="noStrike" cap="none" spc="14" baseline="0">
          <a:solidFill>
            <a:schemeClr val="tx1"/>
          </a:solidFill>
          <a:uFillTx/>
          <a:latin typeface="+mn-lt"/>
          <a:ea typeface="+mn-ea"/>
          <a:cs typeface="+mn-cs"/>
          <a:sym typeface="Founders Grotesk Condensed"/>
        </a:defRPr>
      </a:lvl7pPr>
      <a:lvl8pPr marL="0" marR="0" indent="1600200" algn="r" defTabSz="412750" rtl="0" latinLnBrk="0">
        <a:lnSpc>
          <a:spcPct val="100000"/>
        </a:lnSpc>
        <a:spcBef>
          <a:spcPts val="0"/>
        </a:spcBef>
        <a:spcAft>
          <a:spcPts val="0"/>
        </a:spcAft>
        <a:buClrTx/>
        <a:buSzTx/>
        <a:buFontTx/>
        <a:buNone/>
        <a:tabLst/>
        <a:defRPr sz="1400" b="0" i="0" u="none" strike="noStrike" cap="none" spc="14" baseline="0">
          <a:solidFill>
            <a:schemeClr val="tx1"/>
          </a:solidFill>
          <a:uFillTx/>
          <a:latin typeface="+mn-lt"/>
          <a:ea typeface="+mn-ea"/>
          <a:cs typeface="+mn-cs"/>
          <a:sym typeface="Founders Grotesk Condensed"/>
        </a:defRPr>
      </a:lvl8pPr>
      <a:lvl9pPr marL="0" marR="0" indent="1828800" algn="r" defTabSz="412750" rtl="0" latinLnBrk="0">
        <a:lnSpc>
          <a:spcPct val="100000"/>
        </a:lnSpc>
        <a:spcBef>
          <a:spcPts val="0"/>
        </a:spcBef>
        <a:spcAft>
          <a:spcPts val="0"/>
        </a:spcAft>
        <a:buClrTx/>
        <a:buSzTx/>
        <a:buFontTx/>
        <a:buNone/>
        <a:tabLst/>
        <a:defRPr sz="1400" b="0" i="0" u="none" strike="noStrike" cap="none" spc="14" baseline="0">
          <a:solidFill>
            <a:schemeClr val="tx1"/>
          </a:solidFill>
          <a:uFillTx/>
          <a:latin typeface="+mn-lt"/>
          <a:ea typeface="+mn-ea"/>
          <a:cs typeface="+mn-cs"/>
          <a:sym typeface="Founders Grotesk Condense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hyperlink" Target="https://youtu.be/fidygno_6ic" TargetMode="Externa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7.xml"/><Relationship Id="rId4" Type="http://schemas.openxmlformats.org/officeDocument/2006/relationships/hyperlink" Target="https://apple.news/A8hP2v7cGSlq7n6IM-do0B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apple.news/AuSYR3OkiT-G5nQZMd75_-A" TargetMode="External"/><Relationship Id="rId2" Type="http://schemas.openxmlformats.org/officeDocument/2006/relationships/image" Target="../media/image16.png"/><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hyperlink" Target="https://apple.news/AFRR10sMfT6aYqL0H7A4eEQ"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apple.news/AKU7XfkAwSBqacBV4UuYM-w" TargetMode="External"/><Relationship Id="rId2" Type="http://schemas.openxmlformats.org/officeDocument/2006/relationships/image" Target="../media/image16.png"/><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apple.news/ALwA9TYtbQLmN0FDgXi-rOA" TargetMode="External"/><Relationship Id="rId2" Type="http://schemas.openxmlformats.org/officeDocument/2006/relationships/image" Target="../media/image16.png"/><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hyperlink" Target="https://www.altaqwa.us/registration/" TargetMode="External"/><Relationship Id="rId7"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s://tinyurl.com/TalimDeckFeedback" TargetMode="External"/><Relationship Id="rId4" Type="http://schemas.openxmlformats.org/officeDocument/2006/relationships/hyperlink" Target="https://tinyurl.com/WaqfeArdhiSig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3BC536-AA1D-98CC-CCE1-662205B84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88548-108E-1EFB-E981-10F2A5313BF3}"/>
              </a:ext>
            </a:extLst>
          </p:cNvPr>
          <p:cNvSpPr txBox="1"/>
          <p:nvPr/>
        </p:nvSpPr>
        <p:spPr>
          <a:xfrm>
            <a:off x="1828800" y="1967061"/>
            <a:ext cx="8534400" cy="2923877"/>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August 2025</a:t>
            </a:r>
          </a:p>
          <a:p>
            <a:pPr algn="ctr"/>
            <a:endParaRPr lang="en-US" sz="1600" b="1" dirty="0">
              <a:latin typeface="Verdana" panose="020B0604030504040204" pitchFamily="34" charset="0"/>
              <a:ea typeface="Verdana" panose="020B0604030504040204" pitchFamily="34" charset="0"/>
            </a:endParaRPr>
          </a:p>
          <a:p>
            <a:pPr algn="ctr"/>
            <a:r>
              <a:rPr lang="en-US" sz="2800" dirty="0">
                <a:latin typeface="Verdana" panose="020B0604030504040204" pitchFamily="34" charset="0"/>
                <a:ea typeface="Verdana" panose="020B0604030504040204" pitchFamily="34" charset="0"/>
              </a:rPr>
              <a:t>Are Muslims the “Best People”? </a:t>
            </a:r>
          </a:p>
          <a:p>
            <a:pPr algn="ctr"/>
            <a:r>
              <a:rPr lang="en-US" sz="2400" dirty="0">
                <a:latin typeface="Verdana" panose="020B0604030504040204" pitchFamily="34" charset="0"/>
                <a:ea typeface="Verdana" panose="020B0604030504040204" pitchFamily="34" charset="0"/>
              </a:rPr>
              <a:t>The causes of decline of Muslims</a:t>
            </a:r>
            <a:endParaRPr lang="en-US" sz="2400" b="1" dirty="0">
              <a:latin typeface="Verdana" panose="020B0604030504040204" pitchFamily="34" charset="0"/>
              <a:ea typeface="Verdana" panose="020B0604030504040204" pitchFamily="34" charset="0"/>
              <a:cs typeface="Urdu Typesetting" panose="03020402040406030203" pitchFamily="66" charset="-78"/>
            </a:endParaRPr>
          </a:p>
        </p:txBody>
      </p:sp>
      <p:sp>
        <p:nvSpPr>
          <p:cNvPr id="3" name="Slide Number Placeholder 2">
            <a:extLst>
              <a:ext uri="{FF2B5EF4-FFF2-40B4-BE49-F238E27FC236}">
                <a16:creationId xmlns:a16="http://schemas.microsoft.com/office/drawing/2014/main" id="{7F736153-B9CC-5ACA-D41A-1006E668A1F9}"/>
              </a:ext>
            </a:extLst>
          </p:cNvPr>
          <p:cNvSpPr>
            <a:spLocks noGrp="1"/>
          </p:cNvSpPr>
          <p:nvPr>
            <p:ph type="sldNum" sz="quarter" idx="12"/>
          </p:nvPr>
        </p:nvSpPr>
        <p:spPr/>
        <p:txBody>
          <a:bodyPr/>
          <a:lstStyle/>
          <a:p>
            <a:fld id="{A765CC5E-8052-F244-B94C-173FF7AA6EEC}" type="slidenum">
              <a:rPr lang="en-US" smtClean="0"/>
              <a:t>1</a:t>
            </a:fld>
            <a:endParaRPr lang="en-US"/>
          </a:p>
        </p:txBody>
      </p:sp>
    </p:spTree>
    <p:extLst>
      <p:ext uri="{BB962C8B-B14F-4D97-AF65-F5344CB8AC3E}">
        <p14:creationId xmlns:p14="http://schemas.microsoft.com/office/powerpoint/2010/main" val="32780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E7A55F-4933-E32D-8FDF-CB30DA4B5C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2537595-A501-C5A6-E778-BCA26FD6B572}"/>
              </a:ext>
            </a:extLst>
          </p:cNvPr>
          <p:cNvSpPr txBox="1"/>
          <p:nvPr/>
        </p:nvSpPr>
        <p:spPr>
          <a:xfrm>
            <a:off x="122709" y="1305210"/>
            <a:ext cx="11810790" cy="4770537"/>
          </a:xfrm>
          <a:prstGeom prst="rect">
            <a:avLst/>
          </a:prstGeom>
          <a:noFill/>
        </p:spPr>
        <p:txBody>
          <a:bodyPr wrap="square">
            <a:spAutoFit/>
          </a:bodyPr>
          <a:lstStyle/>
          <a:p>
            <a:pPr algn="l"/>
            <a:r>
              <a:rPr lang="en-US" sz="1900" b="0" i="0" u="none" strike="noStrike" dirty="0">
                <a:solidFill>
                  <a:srgbClr val="212529"/>
                </a:solidFill>
                <a:effectLst/>
                <a:latin typeface="Verdana" panose="020B0604030504040204" pitchFamily="34" charset="0"/>
                <a:ea typeface="Verdana" panose="020B0604030504040204" pitchFamily="34" charset="0"/>
              </a:rPr>
              <a:t>Another cause of the spiritual degradation of the Israelites was that they did not remain united but split up into sections, finding fault with one another. The verse warns Muslims against that danger. The Holy Prophet is reported to have said: "The Book of God is the rope of Allah which has been extended from the heavens to the earth" (Jarir, iv. 30). Broadly speaking, there are three things which may be taken to have been here meant by the rope of God, by holding fast to which Muslims may remain united and be safe against disunion and disruption: </a:t>
            </a:r>
          </a:p>
          <a:p>
            <a:pPr algn="l"/>
            <a:endParaRPr lang="en-US" sz="1900" b="0" i="0" u="none" strike="noStrike" dirty="0">
              <a:solidFill>
                <a:srgbClr val="212529"/>
              </a:solidFill>
              <a:effectLst/>
              <a:latin typeface="Verdana" panose="020B0604030504040204" pitchFamily="34" charset="0"/>
              <a:ea typeface="Verdana" panose="020B0604030504040204" pitchFamily="34" charset="0"/>
            </a:endParaRPr>
          </a:p>
          <a:p>
            <a:pPr marL="457200" indent="-457200" algn="l">
              <a:buAutoNum type="arabicParenBoth"/>
            </a:pPr>
            <a:r>
              <a:rPr lang="en-US" sz="1900" b="0" i="0" u="none" strike="noStrike" dirty="0">
                <a:solidFill>
                  <a:srgbClr val="212529"/>
                </a:solidFill>
                <a:effectLst/>
                <a:latin typeface="Verdana" panose="020B0604030504040204" pitchFamily="34" charset="0"/>
                <a:ea typeface="Verdana" panose="020B0604030504040204" pitchFamily="34" charset="0"/>
              </a:rPr>
              <a:t>the Quran; </a:t>
            </a:r>
          </a:p>
          <a:p>
            <a:pPr marL="457200" indent="-457200" algn="l">
              <a:buAutoNum type="arabicParenBoth"/>
            </a:pPr>
            <a:r>
              <a:rPr lang="en-US" sz="1900" b="0" i="0" u="none" strike="noStrike" dirty="0">
                <a:solidFill>
                  <a:srgbClr val="212529"/>
                </a:solidFill>
                <a:effectLst/>
                <a:latin typeface="Verdana" panose="020B0604030504040204" pitchFamily="34" charset="0"/>
                <a:ea typeface="Verdana" panose="020B0604030504040204" pitchFamily="34" charset="0"/>
              </a:rPr>
              <a:t>the Messenger of God; </a:t>
            </a:r>
          </a:p>
          <a:p>
            <a:pPr marL="457200" indent="-457200" algn="l">
              <a:buAutoNum type="arabicParenBoth"/>
            </a:pPr>
            <a:r>
              <a:rPr lang="en-US" sz="1900" dirty="0">
                <a:solidFill>
                  <a:srgbClr val="212529"/>
                </a:solidFill>
                <a:latin typeface="Verdana" panose="020B0604030504040204" pitchFamily="34" charset="0"/>
                <a:ea typeface="Verdana" panose="020B0604030504040204" pitchFamily="34" charset="0"/>
              </a:rPr>
              <a:t>t</a:t>
            </a:r>
            <a:r>
              <a:rPr lang="en-US" sz="1900" b="0" i="0" u="none" strike="noStrike" dirty="0">
                <a:solidFill>
                  <a:srgbClr val="212529"/>
                </a:solidFill>
                <a:effectLst/>
                <a:latin typeface="Verdana" panose="020B0604030504040204" pitchFamily="34" charset="0"/>
                <a:ea typeface="Verdana" panose="020B0604030504040204" pitchFamily="34" charset="0"/>
              </a:rPr>
              <a:t>he Successors to the Messenger of God.</a:t>
            </a:r>
          </a:p>
          <a:p>
            <a:pPr marL="457200" indent="-457200" algn="l">
              <a:buAutoNum type="arabicParenBoth"/>
            </a:pPr>
            <a:endParaRPr lang="en-US" sz="1900" dirty="0">
              <a:solidFill>
                <a:srgbClr val="212529"/>
              </a:solidFill>
              <a:latin typeface="Verdana" panose="020B0604030504040204" pitchFamily="34" charset="0"/>
              <a:ea typeface="Verdana" panose="020B0604030504040204" pitchFamily="34" charset="0"/>
            </a:endParaRPr>
          </a:p>
          <a:p>
            <a:r>
              <a:rPr lang="en-US" sz="1900" dirty="0">
                <a:solidFill>
                  <a:srgbClr val="212529"/>
                </a:solidFill>
                <a:latin typeface="Verdana" panose="020B0604030504040204" pitchFamily="34" charset="0"/>
                <a:ea typeface="Verdana" panose="020B0604030504040204" pitchFamily="34" charset="0"/>
              </a:rPr>
              <a:t>The similitude may have reference to sea life. Ropes are thrown to save the life of a drowning man. When a man falls into the sea or when a boat is wrecked by a storm, people in the boat or those standing on the shore throw out ropes to those who are struggling for their lives in the sea. The similitude is thus incidentally a refutation of the objection that the Quran restricts its similitudes to such objects only as were known to the desert dwellers of Arabia.</a:t>
            </a:r>
          </a:p>
        </p:txBody>
      </p:sp>
      <p:sp>
        <p:nvSpPr>
          <p:cNvPr id="4" name="TextBox 3">
            <a:extLst>
              <a:ext uri="{FF2B5EF4-FFF2-40B4-BE49-F238E27FC236}">
                <a16:creationId xmlns:a16="http://schemas.microsoft.com/office/drawing/2014/main" id="{A6E78943-5B7F-D738-3ADD-B0A3D4B130BB}"/>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Five Volume Commentary</a:t>
            </a:r>
            <a:endParaRPr lang="en-US" sz="2400" b="1" dirty="0">
              <a:solidFill>
                <a:schemeClr val="bg1"/>
              </a:solidFill>
            </a:endParaRPr>
          </a:p>
        </p:txBody>
      </p:sp>
      <p:sp>
        <p:nvSpPr>
          <p:cNvPr id="5" name="Slide Number Placeholder 4">
            <a:extLst>
              <a:ext uri="{FF2B5EF4-FFF2-40B4-BE49-F238E27FC236}">
                <a16:creationId xmlns:a16="http://schemas.microsoft.com/office/drawing/2014/main" id="{32462F89-EE6C-526D-1EC1-6DCAB94BBEA7}"/>
              </a:ext>
            </a:extLst>
          </p:cNvPr>
          <p:cNvSpPr>
            <a:spLocks noGrp="1"/>
          </p:cNvSpPr>
          <p:nvPr>
            <p:ph type="sldNum" sz="quarter" idx="12"/>
          </p:nvPr>
        </p:nvSpPr>
        <p:spPr/>
        <p:txBody>
          <a:bodyPr/>
          <a:lstStyle/>
          <a:p>
            <a:fld id="{A765CC5E-8052-F244-B94C-173FF7AA6EEC}" type="slidenum">
              <a:rPr lang="en-US" smtClean="0"/>
              <a:t>10</a:t>
            </a:fld>
            <a:endParaRPr lang="en-US"/>
          </a:p>
        </p:txBody>
      </p:sp>
    </p:spTree>
    <p:extLst>
      <p:ext uri="{BB962C8B-B14F-4D97-AF65-F5344CB8AC3E}">
        <p14:creationId xmlns:p14="http://schemas.microsoft.com/office/powerpoint/2010/main" val="4154656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7226E2-18F8-AC91-BF9A-D20D7DF684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4753D4-1F6B-886B-5A35-E2E09CBCF11D}"/>
              </a:ext>
            </a:extLst>
          </p:cNvPr>
          <p:cNvSpPr txBox="1"/>
          <p:nvPr/>
        </p:nvSpPr>
        <p:spPr>
          <a:xfrm>
            <a:off x="225018" y="1941818"/>
            <a:ext cx="11966982" cy="2308324"/>
          </a:xfrm>
          <a:prstGeom prst="rect">
            <a:avLst/>
          </a:prstGeom>
          <a:noFill/>
        </p:spPr>
        <p:txBody>
          <a:bodyPr wrap="square">
            <a:spAutoFit/>
          </a:bodyPr>
          <a:lstStyle/>
          <a:p>
            <a:pPr algn="l"/>
            <a:r>
              <a:rPr lang="en-US" b="0" i="0" u="none" strike="noStrike" dirty="0">
                <a:solidFill>
                  <a:srgbClr val="212529"/>
                </a:solidFill>
                <a:effectLst/>
                <a:latin typeface="Verdana" panose="020B0604030504040204" pitchFamily="34" charset="0"/>
                <a:ea typeface="Verdana" panose="020B0604030504040204" pitchFamily="34" charset="0"/>
              </a:rPr>
              <a:t>It may be noted here that whenever the Quran speaks of the open or secret hostility of the enemies of Islam, it exhorts Muslims to be strong of faith; for it is at such times that one is likely to waver and show weakness in resolution. Thus, after referring to the hostility of the People of the Book (3:100, 101) the Quran exhorts Muslims: </a:t>
            </a:r>
          </a:p>
          <a:p>
            <a:pPr algn="l"/>
            <a:endParaRPr lang="en-US" b="0" i="0" u="none" strike="noStrike" dirty="0">
              <a:solidFill>
                <a:srgbClr val="212529"/>
              </a:solidFill>
              <a:effectLst/>
              <a:latin typeface="Verdana" panose="020B0604030504040204" pitchFamily="34" charset="0"/>
              <a:ea typeface="Verdana" panose="020B0604030504040204" pitchFamily="34" charset="0"/>
            </a:endParaRPr>
          </a:p>
          <a:p>
            <a:pPr marL="457200" indent="-457200" algn="l">
              <a:buAutoNum type="arabicParenBoth"/>
            </a:pPr>
            <a:r>
              <a:rPr lang="en-US" b="0" i="0" u="none" strike="noStrike" dirty="0">
                <a:solidFill>
                  <a:srgbClr val="212529"/>
                </a:solidFill>
                <a:effectLst/>
                <a:latin typeface="Verdana" panose="020B0604030504040204" pitchFamily="34" charset="0"/>
                <a:ea typeface="Verdana" panose="020B0604030504040204" pitchFamily="34" charset="0"/>
              </a:rPr>
              <a:t>to fear God as He should be feared (Chapter 3: Verse 103); </a:t>
            </a:r>
          </a:p>
          <a:p>
            <a:pPr marL="457200" indent="-457200" algn="l">
              <a:buAutoNum type="arabicParenBoth"/>
            </a:pPr>
            <a:r>
              <a:rPr lang="en-US" b="0" i="0" u="none" strike="noStrike" dirty="0">
                <a:solidFill>
                  <a:srgbClr val="212529"/>
                </a:solidFill>
                <a:effectLst/>
                <a:latin typeface="Verdana" panose="020B0604030504040204" pitchFamily="34" charset="0"/>
                <a:ea typeface="Verdana" panose="020B0604030504040204" pitchFamily="34" charset="0"/>
              </a:rPr>
              <a:t>to be constant in obedience to God (Chapter 3: Verse 103); </a:t>
            </a:r>
          </a:p>
          <a:p>
            <a:pPr marL="457200" indent="-457200" algn="l">
              <a:buAutoNum type="arabicParenBoth"/>
            </a:pPr>
            <a:r>
              <a:rPr lang="en-US" b="0" i="0" u="none" strike="noStrike" dirty="0">
                <a:solidFill>
                  <a:srgbClr val="212529"/>
                </a:solidFill>
                <a:effectLst/>
                <a:latin typeface="Verdana" panose="020B0604030504040204" pitchFamily="34" charset="0"/>
                <a:ea typeface="Verdana" panose="020B0604030504040204" pitchFamily="34" charset="0"/>
              </a:rPr>
              <a:t>to hold fast to the rope of God and preserve themselves from disunion (Chapter 3: Verse 104).</a:t>
            </a:r>
          </a:p>
        </p:txBody>
      </p:sp>
      <p:sp>
        <p:nvSpPr>
          <p:cNvPr id="4" name="TextBox 3">
            <a:extLst>
              <a:ext uri="{FF2B5EF4-FFF2-40B4-BE49-F238E27FC236}">
                <a16:creationId xmlns:a16="http://schemas.microsoft.com/office/drawing/2014/main" id="{35554A98-97A1-5B20-E305-E57B1113C827}"/>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Five Volume Commentary</a:t>
            </a:r>
            <a:endParaRPr lang="en-US" sz="2400" b="1" dirty="0">
              <a:solidFill>
                <a:schemeClr val="bg1"/>
              </a:solidFill>
            </a:endParaRPr>
          </a:p>
        </p:txBody>
      </p:sp>
      <p:sp>
        <p:nvSpPr>
          <p:cNvPr id="5" name="Slide Number Placeholder 4">
            <a:extLst>
              <a:ext uri="{FF2B5EF4-FFF2-40B4-BE49-F238E27FC236}">
                <a16:creationId xmlns:a16="http://schemas.microsoft.com/office/drawing/2014/main" id="{84A50674-1332-4AD7-3C26-E899B08AF1AA}"/>
              </a:ext>
            </a:extLst>
          </p:cNvPr>
          <p:cNvSpPr>
            <a:spLocks noGrp="1"/>
          </p:cNvSpPr>
          <p:nvPr>
            <p:ph type="sldNum" sz="quarter" idx="12"/>
          </p:nvPr>
        </p:nvSpPr>
        <p:spPr/>
        <p:txBody>
          <a:bodyPr/>
          <a:lstStyle/>
          <a:p>
            <a:fld id="{A765CC5E-8052-F244-B94C-173FF7AA6EEC}" type="slidenum">
              <a:rPr lang="en-US" smtClean="0"/>
              <a:t>11</a:t>
            </a:fld>
            <a:endParaRPr lang="en-US"/>
          </a:p>
        </p:txBody>
      </p:sp>
    </p:spTree>
    <p:extLst>
      <p:ext uri="{BB962C8B-B14F-4D97-AF65-F5344CB8AC3E}">
        <p14:creationId xmlns:p14="http://schemas.microsoft.com/office/powerpoint/2010/main" val="939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3D80AA-1AC6-9C5C-C975-A92D129E540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EC4847F-98F3-80BF-52CC-20ADD2511A63}"/>
              </a:ext>
            </a:extLst>
          </p:cNvPr>
          <p:cNvSpPr txBox="1">
            <a:spLocks/>
          </p:cNvSpPr>
          <p:nvPr/>
        </p:nvSpPr>
        <p:spPr>
          <a:xfrm>
            <a:off x="311680" y="1519507"/>
            <a:ext cx="11568639" cy="43488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212529"/>
                </a:solidFill>
                <a:latin typeface="Verdana" panose="020B0604030504040204" pitchFamily="34" charset="0"/>
                <a:ea typeface="Verdana" panose="020B0604030504040204" pitchFamily="34" charset="0"/>
              </a:rPr>
              <a:t>It is the discord amongst one another that has led the Muslims towards their current state whereby they are being attacked by the enemy form all directions. Not only that, they seem to be winning against the Muslims. On the one hand, Allah the Almighty states that the believers are the ones who shall be victorious, but here we see the opposite. The reason is that the Muslims are disunited. Therefore, we must create that unity for which the Promised Messiah (peace be upon him) was sent and we must also pass on this teaching to the rest of the society</a:t>
            </a:r>
          </a:p>
        </p:txBody>
      </p:sp>
      <p:sp>
        <p:nvSpPr>
          <p:cNvPr id="6" name="TextBox 5">
            <a:extLst>
              <a:ext uri="{FF2B5EF4-FFF2-40B4-BE49-F238E27FC236}">
                <a16:creationId xmlns:a16="http://schemas.microsoft.com/office/drawing/2014/main" id="{AD9690C4-1DC5-26E4-FA2A-0C72B2D9F120}"/>
              </a:ext>
            </a:extLst>
          </p:cNvPr>
          <p:cNvSpPr txBox="1"/>
          <p:nvPr/>
        </p:nvSpPr>
        <p:spPr>
          <a:xfrm>
            <a:off x="6789683" y="-10161"/>
            <a:ext cx="5239757" cy="523220"/>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Speech by Hazrat Khalifatul Masih V</a:t>
            </a:r>
            <a:r>
              <a:rPr kumimoji="0" lang="en-US" sz="1400"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Majlis Ansarullah UK Annual Ijtima 2024</a:t>
            </a:r>
          </a:p>
        </p:txBody>
      </p:sp>
      <p:sp>
        <p:nvSpPr>
          <p:cNvPr id="7" name="Slide Number Placeholder 6">
            <a:extLst>
              <a:ext uri="{FF2B5EF4-FFF2-40B4-BE49-F238E27FC236}">
                <a16:creationId xmlns:a16="http://schemas.microsoft.com/office/drawing/2014/main" id="{5470284C-958D-23BD-5014-DCE90B28DA23}"/>
              </a:ext>
            </a:extLst>
          </p:cNvPr>
          <p:cNvSpPr>
            <a:spLocks noGrp="1"/>
          </p:cNvSpPr>
          <p:nvPr>
            <p:ph type="sldNum" sz="quarter" idx="12"/>
          </p:nvPr>
        </p:nvSpPr>
        <p:spPr/>
        <p:txBody>
          <a:bodyPr/>
          <a:lstStyle/>
          <a:p>
            <a:fld id="{A765CC5E-8052-F244-B94C-173FF7AA6EEC}" type="slidenum">
              <a:rPr lang="en-US" smtClean="0"/>
              <a:t>12</a:t>
            </a:fld>
            <a:endParaRPr lang="en-US"/>
          </a:p>
        </p:txBody>
      </p:sp>
    </p:spTree>
    <p:extLst>
      <p:ext uri="{BB962C8B-B14F-4D97-AF65-F5344CB8AC3E}">
        <p14:creationId xmlns:p14="http://schemas.microsoft.com/office/powerpoint/2010/main" val="244177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2277D8F-780F-6D86-8F2A-63229B19972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E715FDF-7D33-2829-7ED5-9D9843D912FE}"/>
              </a:ext>
            </a:extLst>
          </p:cNvPr>
          <p:cNvSpPr txBox="1">
            <a:spLocks/>
          </p:cNvSpPr>
          <p:nvPr/>
        </p:nvSpPr>
        <p:spPr>
          <a:xfrm>
            <a:off x="130344" y="1814139"/>
            <a:ext cx="11931312" cy="3830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solidFill>
                <a:srgbClr val="212529"/>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D1DDA7E9-79C7-7235-F389-B26B01A5638F}"/>
              </a:ext>
            </a:extLst>
          </p:cNvPr>
          <p:cNvSpPr txBox="1"/>
          <p:nvPr/>
        </p:nvSpPr>
        <p:spPr>
          <a:xfrm>
            <a:off x="5206100" y="121175"/>
            <a:ext cx="6855556" cy="369332"/>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Hazrat Khalifatul Masih V</a:t>
            </a:r>
            <a:r>
              <a:rPr kumimoji="0" lang="en-US"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p:txBody>
      </p:sp>
      <p:sp>
        <p:nvSpPr>
          <p:cNvPr id="7" name="Slide Number Placeholder 6">
            <a:extLst>
              <a:ext uri="{FF2B5EF4-FFF2-40B4-BE49-F238E27FC236}">
                <a16:creationId xmlns:a16="http://schemas.microsoft.com/office/drawing/2014/main" id="{9C82D6C6-F3E5-D495-7184-8BD2CC4C7080}"/>
              </a:ext>
            </a:extLst>
          </p:cNvPr>
          <p:cNvSpPr>
            <a:spLocks noGrp="1"/>
          </p:cNvSpPr>
          <p:nvPr>
            <p:ph type="sldNum" sz="quarter" idx="12"/>
          </p:nvPr>
        </p:nvSpPr>
        <p:spPr/>
        <p:txBody>
          <a:bodyPr/>
          <a:lstStyle/>
          <a:p>
            <a:fld id="{A765CC5E-8052-F244-B94C-173FF7AA6EEC}" type="slidenum">
              <a:rPr lang="en-US" smtClean="0"/>
              <a:t>13</a:t>
            </a:fld>
            <a:endParaRPr lang="en-US"/>
          </a:p>
        </p:txBody>
      </p:sp>
      <p:sp>
        <p:nvSpPr>
          <p:cNvPr id="26" name="TextBox 25">
            <a:extLst>
              <a:ext uri="{FF2B5EF4-FFF2-40B4-BE49-F238E27FC236}">
                <a16:creationId xmlns:a16="http://schemas.microsoft.com/office/drawing/2014/main" id="{098104BA-E55A-62B6-4A5B-D1CB65CF7515}"/>
              </a:ext>
            </a:extLst>
          </p:cNvPr>
          <p:cNvSpPr txBox="1"/>
          <p:nvPr/>
        </p:nvSpPr>
        <p:spPr>
          <a:xfrm>
            <a:off x="201528" y="1322200"/>
            <a:ext cx="11860128" cy="4524315"/>
          </a:xfrm>
          <a:prstGeom prst="rect">
            <a:avLst/>
          </a:prstGeom>
          <a:noFill/>
        </p:spPr>
        <p:txBody>
          <a:bodyPr wrap="square">
            <a:spAutoFit/>
          </a:bodyPr>
          <a:lstStyle/>
          <a:p>
            <a:pPr algn="l">
              <a:buNone/>
            </a:pPr>
            <a:r>
              <a:rPr lang="en-US" b="0" i="0" dirty="0">
                <a:solidFill>
                  <a:srgbClr val="212529"/>
                </a:solidFill>
                <a:effectLst/>
                <a:latin typeface="Verdana" panose="020B0604030504040204" pitchFamily="34" charset="0"/>
                <a:ea typeface="Verdana" panose="020B0604030504040204" pitchFamily="34" charset="0"/>
              </a:rPr>
              <a:t>Today, we see that Muslims from every sect, who have carefully pondered and felt the pain owing to the disputes between various sects within Islam, have used their knowledge, wisdom and prayer and joined the community of the Promised Messiah</a:t>
            </a:r>
            <a:r>
              <a:rPr lang="en-US" b="0" i="0" baseline="30000" dirty="0">
                <a:solidFill>
                  <a:srgbClr val="212529"/>
                </a:solidFill>
                <a:effectLst/>
                <a:latin typeface="Verdana" panose="020B0604030504040204" pitchFamily="34" charset="0"/>
                <a:ea typeface="Verdana" panose="020B0604030504040204" pitchFamily="34" charset="0"/>
              </a:rPr>
              <a:t>as</a:t>
            </a:r>
            <a:r>
              <a:rPr lang="en-US" b="0" i="0" dirty="0">
                <a:solidFill>
                  <a:srgbClr val="212529"/>
                </a:solidFill>
                <a:effectLst/>
                <a:latin typeface="Verdana" panose="020B0604030504040204" pitchFamily="34" charset="0"/>
                <a:ea typeface="Verdana" panose="020B0604030504040204" pitchFamily="34" charset="0"/>
              </a:rPr>
              <a:t>. Each year, hundreds of thousands continue to join the fold. The Ahmadiyya Muslim Community has not been established on the basis of differences that exist between various sects and groups, or owing to their differences of opinion, nor the difference in their interpretations and commentaries. Rather, this community has been established in the latter days by the true servant of the Holy Prophet</a:t>
            </a:r>
            <a:r>
              <a:rPr lang="en-US" b="0" i="0" baseline="30000" dirty="0">
                <a:solidFill>
                  <a:srgbClr val="212529"/>
                </a:solidFill>
                <a:effectLst/>
                <a:latin typeface="Verdana" panose="020B0604030504040204" pitchFamily="34" charset="0"/>
                <a:ea typeface="Verdana" panose="020B0604030504040204" pitchFamily="34" charset="0"/>
              </a:rPr>
              <a:t>sa</a:t>
            </a:r>
            <a:r>
              <a:rPr lang="en-US" b="0" i="0" dirty="0">
                <a:solidFill>
                  <a:srgbClr val="212529"/>
                </a:solidFill>
                <a:effectLst/>
                <a:latin typeface="Verdana" panose="020B0604030504040204" pitchFamily="34" charset="0"/>
                <a:ea typeface="Verdana" panose="020B0604030504040204" pitchFamily="34" charset="0"/>
              </a:rPr>
              <a:t> in accordance with the prophecy made by the Holy Prophet</a:t>
            </a:r>
            <a:r>
              <a:rPr lang="en-US" b="0" i="0" baseline="30000" dirty="0">
                <a:solidFill>
                  <a:srgbClr val="212529"/>
                </a:solidFill>
                <a:effectLst/>
                <a:latin typeface="Verdana" panose="020B0604030504040204" pitchFamily="34" charset="0"/>
                <a:ea typeface="Verdana" panose="020B0604030504040204" pitchFamily="34" charset="0"/>
              </a:rPr>
              <a:t>sa</a:t>
            </a:r>
            <a:r>
              <a:rPr lang="en-US" b="0" i="0" dirty="0">
                <a:solidFill>
                  <a:srgbClr val="212529"/>
                </a:solidFill>
                <a:effectLst/>
                <a:latin typeface="Verdana" panose="020B0604030504040204" pitchFamily="34" charset="0"/>
                <a:ea typeface="Verdana" panose="020B0604030504040204" pitchFamily="34" charset="0"/>
              </a:rPr>
              <a:t> and the promise of Allah Almighty. After pledging allegiance to the Promised Messiah</a:t>
            </a:r>
            <a:r>
              <a:rPr lang="en-US" b="0" i="0" baseline="30000" dirty="0">
                <a:solidFill>
                  <a:srgbClr val="212529"/>
                </a:solidFill>
                <a:effectLst/>
                <a:latin typeface="Verdana" panose="020B0604030504040204" pitchFamily="34" charset="0"/>
                <a:ea typeface="Verdana" panose="020B0604030504040204" pitchFamily="34" charset="0"/>
              </a:rPr>
              <a:t>as</a:t>
            </a:r>
            <a:r>
              <a:rPr lang="en-US" b="0" i="0" dirty="0">
                <a:solidFill>
                  <a:srgbClr val="212529"/>
                </a:solidFill>
                <a:effectLst/>
                <a:latin typeface="Verdana" panose="020B0604030504040204" pitchFamily="34" charset="0"/>
                <a:ea typeface="Verdana" panose="020B0604030504040204" pitchFamily="34" charset="0"/>
              </a:rPr>
              <a:t>, it is this community which will bring an end to the disputes between the Shi’as and the Sunnis, or between any other group or sect for that matter; and thus enable them to become united under one Ummah. We are to establish a single Ummah by informing the Muslim of the true teachings of Islam. The Promised Messiah</a:t>
            </a:r>
            <a:r>
              <a:rPr lang="en-US" b="0" i="0" baseline="30000" dirty="0">
                <a:solidFill>
                  <a:srgbClr val="212529"/>
                </a:solidFill>
                <a:effectLst/>
                <a:latin typeface="Verdana" panose="020B0604030504040204" pitchFamily="34" charset="0"/>
                <a:ea typeface="Verdana" panose="020B0604030504040204" pitchFamily="34" charset="0"/>
              </a:rPr>
              <a:t>as</a:t>
            </a:r>
            <a:r>
              <a:rPr lang="en-US" b="0" i="0" dirty="0">
                <a:solidFill>
                  <a:srgbClr val="212529"/>
                </a:solidFill>
                <a:effectLst/>
                <a:latin typeface="Verdana" panose="020B0604030504040204" pitchFamily="34" charset="0"/>
                <a:ea typeface="Verdana" panose="020B0604030504040204" pitchFamily="34" charset="0"/>
              </a:rPr>
              <a:t> was commissioned for this purpose and established this community, in accordance with the commandment of Allah the Almighty. In order to fulfil this task, Allah the Almighty revealed to the Promised Messiah (as) that he should, “gather to together all Muslims who are on the earth on one religion.”</a:t>
            </a:r>
          </a:p>
          <a:p>
            <a:pPr algn="r">
              <a:buNone/>
            </a:pPr>
            <a:r>
              <a:rPr lang="en-US" sz="1400" b="1" i="1" dirty="0">
                <a:solidFill>
                  <a:srgbClr val="212529"/>
                </a:solidFill>
                <a:effectLst/>
                <a:latin typeface="Verdana" panose="020B0604030504040204" pitchFamily="34" charset="0"/>
                <a:ea typeface="Verdana" panose="020B0604030504040204" pitchFamily="34" charset="0"/>
              </a:rPr>
              <a:t>Tadhkirah, p. 763 – English Edition (2009)</a:t>
            </a:r>
          </a:p>
        </p:txBody>
      </p:sp>
      <p:sp>
        <p:nvSpPr>
          <p:cNvPr id="28" name="TextBox 27">
            <a:extLst>
              <a:ext uri="{FF2B5EF4-FFF2-40B4-BE49-F238E27FC236}">
                <a16:creationId xmlns:a16="http://schemas.microsoft.com/office/drawing/2014/main" id="{E74E2306-F4AD-BC6A-02B7-69E935C8429C}"/>
              </a:ext>
            </a:extLst>
          </p:cNvPr>
          <p:cNvSpPr txBox="1"/>
          <p:nvPr/>
        </p:nvSpPr>
        <p:spPr>
          <a:xfrm>
            <a:off x="4187487" y="5828620"/>
            <a:ext cx="7874169"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Friday Sermon delivered by Hazrat Khalifatul Masih V</a:t>
            </a:r>
            <a:r>
              <a:rPr lang="en-US" sz="1400" b="1" i="1" baseline="30000" dirty="0">
                <a:latin typeface="Verdana" panose="020B0604030504040204" pitchFamily="34" charset="0"/>
                <a:ea typeface="Verdana" panose="020B0604030504040204" pitchFamily="34" charset="0"/>
              </a:rPr>
              <a:t>aba</a:t>
            </a:r>
            <a:r>
              <a:rPr lang="en-US" sz="1400" b="1" i="1" dirty="0">
                <a:latin typeface="Verdana" panose="020B0604030504040204" pitchFamily="34" charset="0"/>
                <a:ea typeface="Verdana" panose="020B0604030504040204" pitchFamily="34" charset="0"/>
              </a:rPr>
              <a:t>, August 28, 2020</a:t>
            </a:r>
          </a:p>
        </p:txBody>
      </p:sp>
    </p:spTree>
    <p:extLst>
      <p:ext uri="{BB962C8B-B14F-4D97-AF65-F5344CB8AC3E}">
        <p14:creationId xmlns:p14="http://schemas.microsoft.com/office/powerpoint/2010/main" val="2062231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D4E6430-708F-9890-2C4E-73F57B8300CC}"/>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FEC53D9-DC0E-C7E2-550F-FE009347AF05}"/>
              </a:ext>
            </a:extLst>
          </p:cNvPr>
          <p:cNvSpPr txBox="1">
            <a:spLocks/>
          </p:cNvSpPr>
          <p:nvPr/>
        </p:nvSpPr>
        <p:spPr>
          <a:xfrm>
            <a:off x="130344" y="1814139"/>
            <a:ext cx="11931312" cy="3830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solidFill>
                <a:srgbClr val="212529"/>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0FD74F6A-5643-8742-0BBD-A8BD1FBF300B}"/>
              </a:ext>
            </a:extLst>
          </p:cNvPr>
          <p:cNvSpPr txBox="1"/>
          <p:nvPr/>
        </p:nvSpPr>
        <p:spPr>
          <a:xfrm>
            <a:off x="5336444" y="115583"/>
            <a:ext cx="6855556" cy="369332"/>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Hazrat Khalifatul Masih V</a:t>
            </a:r>
            <a:r>
              <a:rPr kumimoji="0" lang="en-US"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p:txBody>
      </p:sp>
      <p:sp>
        <p:nvSpPr>
          <p:cNvPr id="7" name="Slide Number Placeholder 6">
            <a:extLst>
              <a:ext uri="{FF2B5EF4-FFF2-40B4-BE49-F238E27FC236}">
                <a16:creationId xmlns:a16="http://schemas.microsoft.com/office/drawing/2014/main" id="{72AEBE07-6B8D-5EBD-1E0B-3F1D07FAB2D5}"/>
              </a:ext>
            </a:extLst>
          </p:cNvPr>
          <p:cNvSpPr>
            <a:spLocks noGrp="1"/>
          </p:cNvSpPr>
          <p:nvPr>
            <p:ph type="sldNum" sz="quarter" idx="12"/>
          </p:nvPr>
        </p:nvSpPr>
        <p:spPr/>
        <p:txBody>
          <a:bodyPr/>
          <a:lstStyle/>
          <a:p>
            <a:fld id="{A765CC5E-8052-F244-B94C-173FF7AA6EEC}" type="slidenum">
              <a:rPr lang="en-US" smtClean="0"/>
              <a:t>14</a:t>
            </a:fld>
            <a:endParaRPr lang="en-US"/>
          </a:p>
        </p:txBody>
      </p:sp>
      <p:pic>
        <p:nvPicPr>
          <p:cNvPr id="4" name="Picture 3">
            <a:extLst>
              <a:ext uri="{FF2B5EF4-FFF2-40B4-BE49-F238E27FC236}">
                <a16:creationId xmlns:a16="http://schemas.microsoft.com/office/drawing/2014/main" id="{5B5CF25C-FDAE-4C0C-2771-203D78817817}"/>
              </a:ext>
            </a:extLst>
          </p:cNvPr>
          <p:cNvPicPr>
            <a:picLocks noChangeAspect="1"/>
          </p:cNvPicPr>
          <p:nvPr/>
        </p:nvPicPr>
        <p:blipFill>
          <a:blip r:embed="rId3"/>
          <a:stretch>
            <a:fillRect/>
          </a:stretch>
        </p:blipFill>
        <p:spPr>
          <a:xfrm>
            <a:off x="8764222" y="698143"/>
            <a:ext cx="3324525" cy="1260529"/>
          </a:xfrm>
          <a:prstGeom prst="rect">
            <a:avLst/>
          </a:prstGeom>
        </p:spPr>
      </p:pic>
      <p:grpSp>
        <p:nvGrpSpPr>
          <p:cNvPr id="14" name="Group 13">
            <a:extLst>
              <a:ext uri="{FF2B5EF4-FFF2-40B4-BE49-F238E27FC236}">
                <a16:creationId xmlns:a16="http://schemas.microsoft.com/office/drawing/2014/main" id="{12ABC014-6B9E-E27E-C221-C34F4C741419}"/>
              </a:ext>
            </a:extLst>
          </p:cNvPr>
          <p:cNvGrpSpPr/>
          <p:nvPr/>
        </p:nvGrpSpPr>
        <p:grpSpPr>
          <a:xfrm>
            <a:off x="271766" y="2074466"/>
            <a:ext cx="11648468" cy="3747600"/>
            <a:chOff x="271766" y="2074466"/>
            <a:chExt cx="11648468" cy="3747600"/>
          </a:xfrm>
        </p:grpSpPr>
        <p:pic>
          <p:nvPicPr>
            <p:cNvPr id="11" name="Picture 10">
              <a:extLst>
                <a:ext uri="{FF2B5EF4-FFF2-40B4-BE49-F238E27FC236}">
                  <a16:creationId xmlns:a16="http://schemas.microsoft.com/office/drawing/2014/main" id="{1F5A8AD6-1F36-5F86-9A31-ADE2A0EF4D21}"/>
                </a:ext>
              </a:extLst>
            </p:cNvPr>
            <p:cNvPicPr>
              <a:picLocks noChangeAspect="1"/>
            </p:cNvPicPr>
            <p:nvPr/>
          </p:nvPicPr>
          <p:blipFill>
            <a:blip r:embed="rId4"/>
            <a:stretch>
              <a:fillRect/>
            </a:stretch>
          </p:blipFill>
          <p:spPr>
            <a:xfrm>
              <a:off x="271766" y="2074466"/>
              <a:ext cx="11648468" cy="3747600"/>
            </a:xfrm>
            <a:prstGeom prst="rect">
              <a:avLst/>
            </a:prstGeom>
          </p:spPr>
        </p:pic>
        <p:sp>
          <p:nvSpPr>
            <p:cNvPr id="13" name="Rectangle 12">
              <a:extLst>
                <a:ext uri="{FF2B5EF4-FFF2-40B4-BE49-F238E27FC236}">
                  <a16:creationId xmlns:a16="http://schemas.microsoft.com/office/drawing/2014/main" id="{ACC53540-D0B8-CA59-5DED-9FCA5AE1D487}"/>
                </a:ext>
              </a:extLst>
            </p:cNvPr>
            <p:cNvSpPr/>
            <p:nvPr/>
          </p:nvSpPr>
          <p:spPr>
            <a:xfrm>
              <a:off x="7315200" y="2074466"/>
              <a:ext cx="4605034" cy="425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1457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893BD43-2E1E-7499-0230-F1D6ABC22D1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071D89-E982-9A7E-065F-45E91343E635}"/>
              </a:ext>
            </a:extLst>
          </p:cNvPr>
          <p:cNvSpPr txBox="1"/>
          <p:nvPr/>
        </p:nvSpPr>
        <p:spPr>
          <a:xfrm>
            <a:off x="5184885" y="2920459"/>
            <a:ext cx="1822230"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Salat</a:t>
            </a:r>
          </a:p>
        </p:txBody>
      </p:sp>
      <p:sp>
        <p:nvSpPr>
          <p:cNvPr id="12" name="Slide Number Placeholder 11">
            <a:extLst>
              <a:ext uri="{FF2B5EF4-FFF2-40B4-BE49-F238E27FC236}">
                <a16:creationId xmlns:a16="http://schemas.microsoft.com/office/drawing/2014/main" id="{56FEB76A-D8C5-C15C-42AB-D93E47C10493}"/>
              </a:ext>
            </a:extLst>
          </p:cNvPr>
          <p:cNvSpPr>
            <a:spLocks noGrp="1"/>
          </p:cNvSpPr>
          <p:nvPr>
            <p:ph type="sldNum" sz="quarter" idx="12"/>
          </p:nvPr>
        </p:nvSpPr>
        <p:spPr/>
        <p:txBody>
          <a:bodyPr/>
          <a:lstStyle/>
          <a:p>
            <a:fld id="{A765CC5E-8052-F244-B94C-173FF7AA6EEC}" type="slidenum">
              <a:rPr lang="en-US" smtClean="0"/>
              <a:t>15</a:t>
            </a:fld>
            <a:endParaRPr lang="en-US"/>
          </a:p>
        </p:txBody>
      </p:sp>
    </p:spTree>
    <p:extLst>
      <p:ext uri="{BB962C8B-B14F-4D97-AF65-F5344CB8AC3E}">
        <p14:creationId xmlns:p14="http://schemas.microsoft.com/office/powerpoint/2010/main" val="326988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DB06AA-42FC-AC52-3686-3F73A68CA38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F3572393-9A21-C0B3-C790-A084F316EB54}"/>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sp>
        <p:nvSpPr>
          <p:cNvPr id="6" name="TextBox 5">
            <a:extLst>
              <a:ext uri="{FF2B5EF4-FFF2-40B4-BE49-F238E27FC236}">
                <a16:creationId xmlns:a16="http://schemas.microsoft.com/office/drawing/2014/main" id="{9197BE4F-A04E-DEF6-9A63-AFD17301E7BB}"/>
              </a:ext>
            </a:extLst>
          </p:cNvPr>
          <p:cNvSpPr txBox="1"/>
          <p:nvPr/>
        </p:nvSpPr>
        <p:spPr>
          <a:xfrm>
            <a:off x="262563" y="1909765"/>
            <a:ext cx="11666874" cy="4462760"/>
          </a:xfrm>
          <a:prstGeom prst="rect">
            <a:avLst/>
          </a:prstGeom>
          <a:noFill/>
        </p:spPr>
        <p:txBody>
          <a:bodyPr wrap="square">
            <a:spAutoFit/>
          </a:bodyPr>
          <a:lstStyle/>
          <a:p>
            <a:r>
              <a:rPr lang="en-US" b="0" i="0" dirty="0">
                <a:solidFill>
                  <a:srgbClr val="212529"/>
                </a:solidFill>
                <a:effectLst/>
                <a:latin typeface="Verdana" panose="020B0604030504040204" pitchFamily="34" charset="0"/>
                <a:ea typeface="Verdana" panose="020B0604030504040204" pitchFamily="34" charset="0"/>
              </a:rPr>
              <a:t>For a real believer, offering Salat is the only way to remove spiritual corrosion. As Prophet Muhammad (peace be upon him) explained with an example, "if there was a river at a person's door and he took a bath in it five times a day, can you believe that any dirt would be left on his body." His companions replied, "O Prophet of God, not a trace of dirt would be left." At this, the Holy Prophet (peace be upon him) said, "That is the parable of the five prayers by which Allah removes sins and eliminates weaknesses." It means that not a trace of dirt is left on the soul of a person who offers five daily prayers. </a:t>
            </a:r>
          </a:p>
          <a:p>
            <a:pPr algn="r"/>
            <a:r>
              <a:rPr lang="en-US" sz="1400" b="1" i="1" dirty="0">
                <a:solidFill>
                  <a:srgbClr val="212529"/>
                </a:solidFill>
                <a:effectLst/>
                <a:latin typeface="Verdana" panose="020B0604030504040204" pitchFamily="34" charset="0"/>
                <a:ea typeface="Verdana" panose="020B0604030504040204" pitchFamily="34" charset="0"/>
              </a:rPr>
              <a:t>Sahih Al Bukhari Hadith 528</a:t>
            </a:r>
            <a:endParaRPr lang="en-US" b="1" i="1" dirty="0">
              <a:solidFill>
                <a:srgbClr val="212529"/>
              </a:solidFill>
              <a:effectLst/>
              <a:latin typeface="Verdana" panose="020B0604030504040204" pitchFamily="34" charset="0"/>
              <a:ea typeface="Verdana" panose="020B0604030504040204" pitchFamily="34" charset="0"/>
            </a:endParaRPr>
          </a:p>
          <a:p>
            <a:r>
              <a:rPr lang="en-US" b="0" i="0" dirty="0">
                <a:solidFill>
                  <a:srgbClr val="212529"/>
                </a:solidFill>
                <a:effectLst/>
                <a:latin typeface="Verdana" panose="020B0604030504040204" pitchFamily="34" charset="0"/>
                <a:ea typeface="Verdana" panose="020B0604030504040204" pitchFamily="34" charset="0"/>
              </a:rPr>
              <a:t>Thus, the Holy Prophet (peace be upon him) explained the importance of prayers with such a beautiful parable. But as I already said, that the commandment is not merely about offering Salat. The Prophet Muhammad (peace be upon him) further stated that a person who performed ablution at home, and then he set off heading to the mosque so that he could offer obligatory prayers he would be rewarded according to the number of steps he has to take to reach the mosque. One step will remove one of his sins, the next will elevate his (spiritual) status. This means that every step will gain him rewards.</a:t>
            </a:r>
          </a:p>
          <a:p>
            <a:pPr algn="r"/>
            <a:r>
              <a:rPr lang="en-US" sz="1400" b="1" i="1" dirty="0">
                <a:solidFill>
                  <a:srgbClr val="212529"/>
                </a:solidFill>
                <a:latin typeface="Verdana" panose="020B0604030504040204" pitchFamily="34" charset="0"/>
                <a:ea typeface="Verdana" panose="020B0604030504040204" pitchFamily="34" charset="0"/>
              </a:rPr>
              <a:t>Sahih Muslim Hadith 1406</a:t>
            </a:r>
            <a:endParaRPr lang="en-US" sz="1400" b="1" i="1"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C6BF1D3D-FF00-4367-A4FA-ED64836617C3}"/>
              </a:ext>
            </a:extLst>
          </p:cNvPr>
          <p:cNvSpPr txBox="1"/>
          <p:nvPr/>
        </p:nvSpPr>
        <p:spPr>
          <a:xfrm>
            <a:off x="121881" y="1260000"/>
            <a:ext cx="4585519" cy="738664"/>
          </a:xfrm>
          <a:prstGeom prst="rect">
            <a:avLst/>
          </a:prstGeom>
          <a:noFill/>
        </p:spPr>
        <p:txBody>
          <a:bodyPr wrap="square">
            <a:spAutoFit/>
          </a:bodyPr>
          <a:lstStyle/>
          <a:p>
            <a:r>
              <a:rPr lang="en-US" sz="1400" b="1" dirty="0"/>
              <a:t>Salat (Prayers)</a:t>
            </a:r>
          </a:p>
          <a:p>
            <a:r>
              <a:rPr lang="en-US" sz="1400" b="1" dirty="0"/>
              <a:t>Friday Sermon January 20, 2017</a:t>
            </a:r>
          </a:p>
          <a:p>
            <a:r>
              <a:rPr lang="en-US" sz="1400" b="1" dirty="0"/>
              <a:t>Delivered by Hazrat Khalifatul Masih V</a:t>
            </a:r>
            <a:r>
              <a:rPr lang="en-US" sz="1400" b="1" baseline="30000" dirty="0"/>
              <a:t>aba</a:t>
            </a:r>
            <a:endParaRPr lang="en-US" sz="1400" b="1" dirty="0"/>
          </a:p>
        </p:txBody>
      </p:sp>
    </p:spTree>
    <p:extLst>
      <p:ext uri="{BB962C8B-B14F-4D97-AF65-F5344CB8AC3E}">
        <p14:creationId xmlns:p14="http://schemas.microsoft.com/office/powerpoint/2010/main" val="311806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792BE7-2522-3324-7BBD-0F70D0C3A17A}"/>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43A7EEC1-B6D6-E3F7-FBAE-5BB177E01C39}"/>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pic>
        <p:nvPicPr>
          <p:cNvPr id="3" name="Picture 2">
            <a:extLst>
              <a:ext uri="{FF2B5EF4-FFF2-40B4-BE49-F238E27FC236}">
                <a16:creationId xmlns:a16="http://schemas.microsoft.com/office/drawing/2014/main" id="{F5173193-E6B0-4BE4-AA67-A8981949CE19}"/>
              </a:ext>
            </a:extLst>
          </p:cNvPr>
          <p:cNvPicPr>
            <a:picLocks noChangeAspect="1"/>
          </p:cNvPicPr>
          <p:nvPr/>
        </p:nvPicPr>
        <p:blipFill>
          <a:blip r:embed="rId3"/>
          <a:stretch>
            <a:fillRect/>
          </a:stretch>
        </p:blipFill>
        <p:spPr>
          <a:xfrm>
            <a:off x="7994576" y="1014484"/>
            <a:ext cx="4054146" cy="1161556"/>
          </a:xfrm>
          <a:prstGeom prst="rect">
            <a:avLst/>
          </a:prstGeom>
        </p:spPr>
      </p:pic>
      <p:pic>
        <p:nvPicPr>
          <p:cNvPr id="5" name="Picture 4">
            <a:extLst>
              <a:ext uri="{FF2B5EF4-FFF2-40B4-BE49-F238E27FC236}">
                <a16:creationId xmlns:a16="http://schemas.microsoft.com/office/drawing/2014/main" id="{745CFCB6-66ED-C0B0-F395-285D51138FEC}"/>
              </a:ext>
            </a:extLst>
          </p:cNvPr>
          <p:cNvPicPr>
            <a:picLocks noChangeAspect="1"/>
          </p:cNvPicPr>
          <p:nvPr/>
        </p:nvPicPr>
        <p:blipFill>
          <a:blip r:embed="rId4"/>
          <a:stretch>
            <a:fillRect/>
          </a:stretch>
        </p:blipFill>
        <p:spPr>
          <a:xfrm>
            <a:off x="684339" y="2268643"/>
            <a:ext cx="11221911" cy="3881331"/>
          </a:xfrm>
          <a:prstGeom prst="rect">
            <a:avLst/>
          </a:prstGeom>
        </p:spPr>
      </p:pic>
    </p:spTree>
    <p:extLst>
      <p:ext uri="{BB962C8B-B14F-4D97-AF65-F5344CB8AC3E}">
        <p14:creationId xmlns:p14="http://schemas.microsoft.com/office/powerpoint/2010/main" val="38611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53AB3-FD69-260D-B544-713FED18B1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05419A0-D952-F884-1FAA-769E40684C32}"/>
              </a:ext>
            </a:extLst>
          </p:cNvPr>
          <p:cNvSpPr txBox="1"/>
          <p:nvPr/>
        </p:nvSpPr>
        <p:spPr>
          <a:xfrm>
            <a:off x="4207587" y="2940779"/>
            <a:ext cx="3776826"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Al-Wasiyyat</a:t>
            </a:r>
          </a:p>
        </p:txBody>
      </p:sp>
      <p:sp>
        <p:nvSpPr>
          <p:cNvPr id="12" name="Slide Number Placeholder 11">
            <a:extLst>
              <a:ext uri="{FF2B5EF4-FFF2-40B4-BE49-F238E27FC236}">
                <a16:creationId xmlns:a16="http://schemas.microsoft.com/office/drawing/2014/main" id="{FFCB39C7-C3A0-BEFD-9EE6-02D94DFD85BC}"/>
              </a:ext>
            </a:extLst>
          </p:cNvPr>
          <p:cNvSpPr>
            <a:spLocks noGrp="1"/>
          </p:cNvSpPr>
          <p:nvPr>
            <p:ph type="sldNum" sz="quarter" idx="12"/>
          </p:nvPr>
        </p:nvSpPr>
        <p:spPr/>
        <p:txBody>
          <a:bodyPr/>
          <a:lstStyle/>
          <a:p>
            <a:fld id="{A765CC5E-8052-F244-B94C-173FF7AA6EEC}" type="slidenum">
              <a:rPr lang="en-US" smtClean="0"/>
              <a:t>18</a:t>
            </a:fld>
            <a:endParaRPr lang="en-US"/>
          </a:p>
        </p:txBody>
      </p:sp>
    </p:spTree>
    <p:extLst>
      <p:ext uri="{BB962C8B-B14F-4D97-AF65-F5344CB8AC3E}">
        <p14:creationId xmlns:p14="http://schemas.microsoft.com/office/powerpoint/2010/main" val="50643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B295A2-3ADD-8456-E11A-E79C7277378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7647F4E-256C-CB5E-4426-95769F1A2DC0}"/>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14" name="TextBox 13">
            <a:extLst>
              <a:ext uri="{FF2B5EF4-FFF2-40B4-BE49-F238E27FC236}">
                <a16:creationId xmlns:a16="http://schemas.microsoft.com/office/drawing/2014/main" id="{CE2A509A-AE17-B20C-BDDE-DE37B3F48E27}"/>
              </a:ext>
            </a:extLst>
          </p:cNvPr>
          <p:cNvSpPr txBox="1"/>
          <p:nvPr/>
        </p:nvSpPr>
        <p:spPr>
          <a:xfrm>
            <a:off x="2438400" y="2915359"/>
            <a:ext cx="3876336" cy="235178"/>
          </a:xfrm>
          <a:prstGeom prst="rect">
            <a:avLst/>
          </a:prstGeom>
          <a:solidFill>
            <a:schemeClr val="bg1"/>
          </a:solidFill>
        </p:spPr>
        <p:txBody>
          <a:bodyPr wrap="square" rtlCol="0">
            <a:spAutoFit/>
          </a:bodyPr>
          <a:lstStyle/>
          <a:p>
            <a:endParaRPr lang="en-US" sz="1050" dirty="0"/>
          </a:p>
        </p:txBody>
      </p:sp>
      <p:sp>
        <p:nvSpPr>
          <p:cNvPr id="20" name="TextBox 19">
            <a:extLst>
              <a:ext uri="{FF2B5EF4-FFF2-40B4-BE49-F238E27FC236}">
                <a16:creationId xmlns:a16="http://schemas.microsoft.com/office/drawing/2014/main" id="{47CFFA87-F125-1442-6636-6FC46DBC901B}"/>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sp>
        <p:nvSpPr>
          <p:cNvPr id="22" name="Slide Number Placeholder 21">
            <a:extLst>
              <a:ext uri="{FF2B5EF4-FFF2-40B4-BE49-F238E27FC236}">
                <a16:creationId xmlns:a16="http://schemas.microsoft.com/office/drawing/2014/main" id="{FBC8CA4D-0669-2C38-AA94-3CB944033B24}"/>
              </a:ext>
            </a:extLst>
          </p:cNvPr>
          <p:cNvSpPr>
            <a:spLocks noGrp="1"/>
          </p:cNvSpPr>
          <p:nvPr>
            <p:ph type="sldNum" sz="quarter" idx="12"/>
          </p:nvPr>
        </p:nvSpPr>
        <p:spPr/>
        <p:txBody>
          <a:bodyPr/>
          <a:lstStyle/>
          <a:p>
            <a:fld id="{A765CC5E-8052-F244-B94C-173FF7AA6EEC}" type="slidenum">
              <a:rPr lang="en-US" smtClean="0"/>
              <a:t>19</a:t>
            </a:fld>
            <a:endParaRPr lang="en-US"/>
          </a:p>
        </p:txBody>
      </p:sp>
      <p:sp>
        <p:nvSpPr>
          <p:cNvPr id="6" name="TextBox 5">
            <a:extLst>
              <a:ext uri="{FF2B5EF4-FFF2-40B4-BE49-F238E27FC236}">
                <a16:creationId xmlns:a16="http://schemas.microsoft.com/office/drawing/2014/main" id="{BE330FD9-9DED-F178-98C8-3E2F4B711917}"/>
              </a:ext>
            </a:extLst>
          </p:cNvPr>
          <p:cNvSpPr txBox="1"/>
          <p:nvPr/>
        </p:nvSpPr>
        <p:spPr>
          <a:xfrm>
            <a:off x="221427" y="1368496"/>
            <a:ext cx="11700497" cy="2308324"/>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rPr>
              <a:t>Let the Greatness of God take root in your hearts; and acknowledge His Unity not just with your tongues but also with your actions, so that God, too, practically shows His Mercy and Kindness to you. Refrain from malice and treat human beings with true compassion. Adopt each and every  path of righteousness for who knows from which of these paths  you will be accepted?</a:t>
            </a:r>
          </a:p>
        </p:txBody>
      </p:sp>
      <p:grpSp>
        <p:nvGrpSpPr>
          <p:cNvPr id="11" name="Group 10">
            <a:extLst>
              <a:ext uri="{FF2B5EF4-FFF2-40B4-BE49-F238E27FC236}">
                <a16:creationId xmlns:a16="http://schemas.microsoft.com/office/drawing/2014/main" id="{FF6B519E-E6AA-7CD9-B98A-C99782DB171D}"/>
              </a:ext>
            </a:extLst>
          </p:cNvPr>
          <p:cNvGrpSpPr/>
          <p:nvPr/>
        </p:nvGrpSpPr>
        <p:grpSpPr>
          <a:xfrm>
            <a:off x="2259210" y="3406578"/>
            <a:ext cx="8344910" cy="2536800"/>
            <a:chOff x="2259210" y="3406578"/>
            <a:chExt cx="8344910" cy="2536800"/>
          </a:xfrm>
        </p:grpSpPr>
        <p:pic>
          <p:nvPicPr>
            <p:cNvPr id="10" name="Picture 9">
              <a:extLst>
                <a:ext uri="{FF2B5EF4-FFF2-40B4-BE49-F238E27FC236}">
                  <a16:creationId xmlns:a16="http://schemas.microsoft.com/office/drawing/2014/main" id="{53ECD61A-97B9-EF86-6ED0-E2EAD3E8CA4C}"/>
                </a:ext>
              </a:extLst>
            </p:cNvPr>
            <p:cNvPicPr>
              <a:picLocks noChangeAspect="1"/>
            </p:cNvPicPr>
            <p:nvPr/>
          </p:nvPicPr>
          <p:blipFill>
            <a:blip r:embed="rId3"/>
            <a:stretch>
              <a:fillRect/>
            </a:stretch>
          </p:blipFill>
          <p:spPr>
            <a:xfrm>
              <a:off x="2259210" y="3451422"/>
              <a:ext cx="8321761" cy="2491956"/>
            </a:xfrm>
            <a:prstGeom prst="rect">
              <a:avLst/>
            </a:prstGeom>
          </p:spPr>
        </p:pic>
        <p:sp>
          <p:nvSpPr>
            <p:cNvPr id="4" name="Rectangle 3">
              <a:extLst>
                <a:ext uri="{FF2B5EF4-FFF2-40B4-BE49-F238E27FC236}">
                  <a16:creationId xmlns:a16="http://schemas.microsoft.com/office/drawing/2014/main" id="{A42855A0-09B2-C140-3930-79242A1256BA}"/>
                </a:ext>
              </a:extLst>
            </p:cNvPr>
            <p:cNvSpPr/>
            <p:nvPr/>
          </p:nvSpPr>
          <p:spPr>
            <a:xfrm>
              <a:off x="5660021" y="3406578"/>
              <a:ext cx="4944099" cy="6832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41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DC4E9-5623-55D5-421E-FF16377297CC}"/>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Du’a </a:t>
            </a:r>
          </a:p>
        </p:txBody>
      </p:sp>
      <p:sp>
        <p:nvSpPr>
          <p:cNvPr id="3" name="Cloud 2">
            <a:extLst>
              <a:ext uri="{FF2B5EF4-FFF2-40B4-BE49-F238E27FC236}">
                <a16:creationId xmlns:a16="http://schemas.microsoft.com/office/drawing/2014/main" id="{5C1F09BE-854A-0A14-6A51-5345A7B47EC0}"/>
              </a:ext>
            </a:extLst>
          </p:cNvPr>
          <p:cNvSpPr/>
          <p:nvPr/>
        </p:nvSpPr>
        <p:spPr>
          <a:xfrm>
            <a:off x="9644825" y="193040"/>
            <a:ext cx="2174240" cy="924560"/>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Ink Free" panose="03080402000500000000" pitchFamily="66" charset="0"/>
              </a:rPr>
              <a:t>AGENDA</a:t>
            </a:r>
          </a:p>
        </p:txBody>
      </p:sp>
      <p:sp>
        <p:nvSpPr>
          <p:cNvPr id="6" name="Slide Number Placeholder 5">
            <a:extLst>
              <a:ext uri="{FF2B5EF4-FFF2-40B4-BE49-F238E27FC236}">
                <a16:creationId xmlns:a16="http://schemas.microsoft.com/office/drawing/2014/main" id="{E038860D-951B-A29D-4196-0F6CD90034BF}"/>
              </a:ext>
            </a:extLst>
          </p:cNvPr>
          <p:cNvSpPr>
            <a:spLocks noGrp="1"/>
          </p:cNvSpPr>
          <p:nvPr>
            <p:ph type="sldNum" sz="quarter" idx="12"/>
          </p:nvPr>
        </p:nvSpPr>
        <p:spPr/>
        <p:txBody>
          <a:bodyPr/>
          <a:lstStyle/>
          <a:p>
            <a:fld id="{A765CC5E-8052-F244-B94C-173FF7AA6EEC}" type="slidenum">
              <a:rPr lang="en-US" smtClean="0"/>
              <a:t>2</a:t>
            </a:fld>
            <a:endParaRPr lang="en-US"/>
          </a:p>
        </p:txBody>
      </p:sp>
    </p:spTree>
    <p:extLst>
      <p:ext uri="{BB962C8B-B14F-4D97-AF65-F5344CB8AC3E}">
        <p14:creationId xmlns:p14="http://schemas.microsoft.com/office/powerpoint/2010/main" val="796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2C393B-9E51-CC45-0FEC-D07019A71E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7A13D47-031D-619C-E7CF-3FC4EE77E229}"/>
              </a:ext>
            </a:extLst>
          </p:cNvPr>
          <p:cNvSpPr txBox="1"/>
          <p:nvPr/>
        </p:nvSpPr>
        <p:spPr>
          <a:xfrm>
            <a:off x="1399671" y="2767280"/>
            <a:ext cx="8860221" cy="1077218"/>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Zahanat </a:t>
            </a:r>
          </a:p>
          <a:p>
            <a:pPr algn="ctr"/>
            <a:r>
              <a:rPr lang="en-US" sz="3200" b="1" dirty="0">
                <a:latin typeface="Verdana" panose="020B0604030504040204" pitchFamily="34" charset="0"/>
                <a:ea typeface="Verdana" panose="020B0604030504040204" pitchFamily="34" charset="0"/>
              </a:rPr>
              <a:t>(Mental ability)</a:t>
            </a:r>
          </a:p>
        </p:txBody>
      </p:sp>
      <p:sp>
        <p:nvSpPr>
          <p:cNvPr id="12" name="Slide Number Placeholder 11">
            <a:extLst>
              <a:ext uri="{FF2B5EF4-FFF2-40B4-BE49-F238E27FC236}">
                <a16:creationId xmlns:a16="http://schemas.microsoft.com/office/drawing/2014/main" id="{21BD373C-C7C4-8BDD-B302-6C27582C6D19}"/>
              </a:ext>
            </a:extLst>
          </p:cNvPr>
          <p:cNvSpPr>
            <a:spLocks noGrp="1"/>
          </p:cNvSpPr>
          <p:nvPr>
            <p:ph type="sldNum" sz="quarter" idx="12"/>
          </p:nvPr>
        </p:nvSpPr>
        <p:spPr/>
        <p:txBody>
          <a:bodyPr/>
          <a:lstStyle/>
          <a:p>
            <a:fld id="{A765CC5E-8052-F244-B94C-173FF7AA6EEC}" type="slidenum">
              <a:rPr lang="en-US" smtClean="0"/>
              <a:t>20</a:t>
            </a:fld>
            <a:endParaRPr lang="en-US"/>
          </a:p>
        </p:txBody>
      </p:sp>
    </p:spTree>
    <p:extLst>
      <p:ext uri="{BB962C8B-B14F-4D97-AF65-F5344CB8AC3E}">
        <p14:creationId xmlns:p14="http://schemas.microsoft.com/office/powerpoint/2010/main" val="426041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49E198-A597-8F01-FF88-9221AE2A85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68F108-6B80-99AB-DC97-BE36F9F51575}"/>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Aureolin is a shade of what color? </a:t>
            </a:r>
          </a:p>
        </p:txBody>
      </p:sp>
      <p:sp>
        <p:nvSpPr>
          <p:cNvPr id="5" name="Rectangle 2">
            <a:extLst>
              <a:ext uri="{FF2B5EF4-FFF2-40B4-BE49-F238E27FC236}">
                <a16:creationId xmlns:a16="http://schemas.microsoft.com/office/drawing/2014/main" id="{A7394168-F27B-47FE-5A35-65B7C1C70A3B}"/>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Green </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Purple</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Yellow</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Red</a:t>
            </a:r>
          </a:p>
        </p:txBody>
      </p:sp>
      <p:sp>
        <p:nvSpPr>
          <p:cNvPr id="6" name="TextBox 5">
            <a:extLst>
              <a:ext uri="{FF2B5EF4-FFF2-40B4-BE49-F238E27FC236}">
                <a16:creationId xmlns:a16="http://schemas.microsoft.com/office/drawing/2014/main" id="{729C6E6E-837B-307C-FFB9-78FC5DD547B5}"/>
              </a:ext>
            </a:extLst>
          </p:cNvPr>
          <p:cNvSpPr txBox="1"/>
          <p:nvPr/>
        </p:nvSpPr>
        <p:spPr>
          <a:xfrm>
            <a:off x="269680" y="2784387"/>
            <a:ext cx="11778420"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lvl="0">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a:t>
            </a:r>
            <a:r>
              <a:rPr lang="en-US" sz="1800" kern="0" dirty="0">
                <a:solidFill>
                  <a:prstClr val="black"/>
                </a:solidFill>
              </a:rPr>
              <a:t>Name the scientists who shared the 1979 Nobel Prize for Physics with Dr. Abdus Salam</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7" name="Rectangle 3">
            <a:extLst>
              <a:ext uri="{FF2B5EF4-FFF2-40B4-BE49-F238E27FC236}">
                <a16:creationId xmlns:a16="http://schemas.microsoft.com/office/drawing/2014/main" id="{3DF17B4B-B2B6-09EB-6D07-F4CDF3C5129D}"/>
              </a:ext>
            </a:extLst>
          </p:cNvPr>
          <p:cNvSpPr>
            <a:spLocks noChangeArrowheads="1"/>
          </p:cNvSpPr>
          <p:nvPr/>
        </p:nvSpPr>
        <p:spPr bwMode="auto">
          <a:xfrm>
            <a:off x="668717" y="3153719"/>
            <a:ext cx="567421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Michael Faraday and Sheldon Glashow</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Niels Bohr, and Richard Feynman</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James Chadwick and Steven Weinburg</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Sheldon Glashow and Steven Weinburg</a:t>
            </a:r>
          </a:p>
        </p:txBody>
      </p:sp>
      <p:sp>
        <p:nvSpPr>
          <p:cNvPr id="8" name="TextBox 7">
            <a:extLst>
              <a:ext uri="{FF2B5EF4-FFF2-40B4-BE49-F238E27FC236}">
                <a16:creationId xmlns:a16="http://schemas.microsoft.com/office/drawing/2014/main" id="{25C3DFC7-8115-E235-4397-563B8998DE6C}"/>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a:t>
            </a:r>
            <a:r>
              <a:rPr lang="en-US" sz="1800" kern="0" dirty="0">
                <a:solidFill>
                  <a:prstClr val="black"/>
                </a:solidFill>
              </a:rPr>
              <a:t>What is the national sport of Japan?</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
        <p:nvSpPr>
          <p:cNvPr id="10" name="TextBox 9">
            <a:extLst>
              <a:ext uri="{FF2B5EF4-FFF2-40B4-BE49-F238E27FC236}">
                <a16:creationId xmlns:a16="http://schemas.microsoft.com/office/drawing/2014/main" id="{62B0C422-F394-127C-8DB7-BF1F80F413B4}"/>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D7462984-12C0-17D9-255C-66FBE9D0B51F}"/>
              </a:ext>
            </a:extLst>
          </p:cNvPr>
          <p:cNvSpPr>
            <a:spLocks noChangeArrowheads="1"/>
          </p:cNvSpPr>
          <p:nvPr/>
        </p:nvSpPr>
        <p:spPr bwMode="auto">
          <a:xfrm>
            <a:off x="760156" y="4760201"/>
            <a:ext cx="4529473"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Sumo Wrestling</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Competitively eating sushi</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Soccer</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Curling</a:t>
            </a:r>
          </a:p>
        </p:txBody>
      </p:sp>
      <p:sp>
        <p:nvSpPr>
          <p:cNvPr id="12" name="Slide Number Placeholder 11">
            <a:extLst>
              <a:ext uri="{FF2B5EF4-FFF2-40B4-BE49-F238E27FC236}">
                <a16:creationId xmlns:a16="http://schemas.microsoft.com/office/drawing/2014/main" id="{922E8984-1383-2306-2D18-476192072678}"/>
              </a:ext>
            </a:extLst>
          </p:cNvPr>
          <p:cNvSpPr>
            <a:spLocks noGrp="1"/>
          </p:cNvSpPr>
          <p:nvPr>
            <p:ph type="sldNum" sz="quarter" idx="12"/>
          </p:nvPr>
        </p:nvSpPr>
        <p:spPr/>
        <p:txBody>
          <a:bodyPr/>
          <a:lstStyle/>
          <a:p>
            <a:fld id="{A765CC5E-8052-F244-B94C-173FF7AA6EEC}" type="slidenum">
              <a:rPr lang="en-US" smtClean="0"/>
              <a:t>21</a:t>
            </a:fld>
            <a:endParaRPr lang="en-US"/>
          </a:p>
        </p:txBody>
      </p:sp>
    </p:spTree>
    <p:extLst>
      <p:ext uri="{BB962C8B-B14F-4D97-AF65-F5344CB8AC3E}">
        <p14:creationId xmlns:p14="http://schemas.microsoft.com/office/powerpoint/2010/main" val="87014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B30D4A-D248-4BA7-54A3-315D1C6B2D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0AAE01-AC8B-C00E-15C0-FA71ECE62691}"/>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Aureolin is a shade of what color? </a:t>
            </a:r>
          </a:p>
        </p:txBody>
      </p:sp>
      <p:sp>
        <p:nvSpPr>
          <p:cNvPr id="5" name="Rectangle 2">
            <a:extLst>
              <a:ext uri="{FF2B5EF4-FFF2-40B4-BE49-F238E27FC236}">
                <a16:creationId xmlns:a16="http://schemas.microsoft.com/office/drawing/2014/main" id="{B93415C5-2A79-C546-3E6D-1AB4B75D6196}"/>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Green </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Purple</a:t>
            </a:r>
          </a:p>
          <a:p>
            <a:pPr marL="285750" indent="-285750" eaLnBrk="0" fontAlgn="base" hangingPunct="0">
              <a:spcBef>
                <a:spcPct val="0"/>
              </a:spcBef>
              <a:spcAft>
                <a:spcPct val="0"/>
              </a:spcAft>
              <a:buFont typeface="+mj-lt"/>
              <a:buAutoNum type="arabicPeriod"/>
            </a:pPr>
            <a:r>
              <a:rPr lang="en-US" altLang="en-US" b="1" dirty="0">
                <a:solidFill>
                  <a:prstClr val="black"/>
                </a:solidFill>
                <a:highlight>
                  <a:srgbClr val="00FFFF"/>
                </a:highlight>
                <a:latin typeface="Verdana" panose="020B0604030504040204" pitchFamily="34" charset="0"/>
                <a:ea typeface="Verdana" panose="020B0604030504040204" pitchFamily="34" charset="0"/>
              </a:rPr>
              <a:t>Yellow</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Red</a:t>
            </a:r>
          </a:p>
        </p:txBody>
      </p:sp>
      <p:sp>
        <p:nvSpPr>
          <p:cNvPr id="6" name="TextBox 5">
            <a:extLst>
              <a:ext uri="{FF2B5EF4-FFF2-40B4-BE49-F238E27FC236}">
                <a16:creationId xmlns:a16="http://schemas.microsoft.com/office/drawing/2014/main" id="{40ACE18F-EEC6-9607-D868-46826824C32E}"/>
              </a:ext>
            </a:extLst>
          </p:cNvPr>
          <p:cNvSpPr txBox="1"/>
          <p:nvPr/>
        </p:nvSpPr>
        <p:spPr>
          <a:xfrm>
            <a:off x="269680" y="2784387"/>
            <a:ext cx="11778420"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lvl="0">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a:t>
            </a:r>
            <a:r>
              <a:rPr lang="en-US" sz="1800" kern="0" dirty="0">
                <a:solidFill>
                  <a:prstClr val="black"/>
                </a:solidFill>
              </a:rPr>
              <a:t>Name the scientists who shared the 1979 Nobel Prize for Physics with Dr. Abdus Salam</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7" name="Rectangle 3">
            <a:extLst>
              <a:ext uri="{FF2B5EF4-FFF2-40B4-BE49-F238E27FC236}">
                <a16:creationId xmlns:a16="http://schemas.microsoft.com/office/drawing/2014/main" id="{B351DA08-DA72-AD08-9C29-8895E41D65F6}"/>
              </a:ext>
            </a:extLst>
          </p:cNvPr>
          <p:cNvSpPr>
            <a:spLocks noChangeArrowheads="1"/>
          </p:cNvSpPr>
          <p:nvPr/>
        </p:nvSpPr>
        <p:spPr bwMode="auto">
          <a:xfrm>
            <a:off x="668717" y="3153719"/>
            <a:ext cx="567421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Michael Faraday and Sheldon Glashow</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Niels Bohr, and Richard Feynman</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James Chadwick and Steven Weinburg</a:t>
            </a:r>
          </a:p>
          <a:p>
            <a:pPr marL="285750" indent="-285750">
              <a:buFont typeface="+mj-lt"/>
              <a:buAutoNum type="arabicPeriod"/>
            </a:pPr>
            <a:r>
              <a:rPr lang="en-US" altLang="en-US" b="1" dirty="0">
                <a:solidFill>
                  <a:prstClr val="black"/>
                </a:solidFill>
                <a:highlight>
                  <a:srgbClr val="00FFFF"/>
                </a:highlight>
                <a:latin typeface="Verdana" panose="020B0604030504040204" pitchFamily="34" charset="0"/>
                <a:ea typeface="Verdana" panose="020B0604030504040204" pitchFamily="34" charset="0"/>
              </a:rPr>
              <a:t>Sheldon Glashow and Steven Weinburg</a:t>
            </a:r>
          </a:p>
        </p:txBody>
      </p:sp>
      <p:sp>
        <p:nvSpPr>
          <p:cNvPr id="8" name="TextBox 7">
            <a:extLst>
              <a:ext uri="{FF2B5EF4-FFF2-40B4-BE49-F238E27FC236}">
                <a16:creationId xmlns:a16="http://schemas.microsoft.com/office/drawing/2014/main" id="{FF626602-08E8-A110-58D5-7D06EF58F6A8}"/>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a:t>
            </a:r>
            <a:r>
              <a:rPr lang="en-US" sz="1800" kern="0" dirty="0">
                <a:solidFill>
                  <a:prstClr val="black"/>
                </a:solidFill>
              </a:rPr>
              <a:t>What is the national sport of Japan?</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
        <p:nvSpPr>
          <p:cNvPr id="10" name="TextBox 9">
            <a:extLst>
              <a:ext uri="{FF2B5EF4-FFF2-40B4-BE49-F238E27FC236}">
                <a16:creationId xmlns:a16="http://schemas.microsoft.com/office/drawing/2014/main" id="{8E34A702-849C-EC44-782D-E13F69767FD5}"/>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11024D12-2808-C53D-4F77-C2B81688326F}"/>
              </a:ext>
            </a:extLst>
          </p:cNvPr>
          <p:cNvSpPr>
            <a:spLocks noChangeArrowheads="1"/>
          </p:cNvSpPr>
          <p:nvPr/>
        </p:nvSpPr>
        <p:spPr bwMode="auto">
          <a:xfrm>
            <a:off x="760156" y="4760201"/>
            <a:ext cx="4529473" cy="1200329"/>
          </a:xfrm>
          <a:prstGeom prst="rect">
            <a:avLst/>
          </a:prstGeom>
          <a:noFill/>
        </p:spPr>
        <p:txBody>
          <a:bodyPr wrap="square">
            <a:spAutoFit/>
          </a:bodyPr>
          <a:lstStyle/>
          <a:p>
            <a:pPr marL="285750" indent="-285750">
              <a:buFont typeface="+mj-lt"/>
              <a:buAutoNum type="arabicPeriod"/>
            </a:pPr>
            <a:r>
              <a:rPr lang="en-US" altLang="en-US" b="1" dirty="0">
                <a:solidFill>
                  <a:prstClr val="black"/>
                </a:solidFill>
                <a:highlight>
                  <a:srgbClr val="00FFFF"/>
                </a:highlight>
                <a:latin typeface="Verdana" panose="020B0604030504040204" pitchFamily="34" charset="0"/>
                <a:ea typeface="Verdana" panose="020B0604030504040204" pitchFamily="34" charset="0"/>
              </a:rPr>
              <a:t>Sumo Wrestling</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Competitively eating sushi</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Soccer</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Curling</a:t>
            </a:r>
          </a:p>
        </p:txBody>
      </p:sp>
      <p:sp>
        <p:nvSpPr>
          <p:cNvPr id="12" name="Slide Number Placeholder 11">
            <a:extLst>
              <a:ext uri="{FF2B5EF4-FFF2-40B4-BE49-F238E27FC236}">
                <a16:creationId xmlns:a16="http://schemas.microsoft.com/office/drawing/2014/main" id="{4C13662F-C758-C1B0-79D2-9613C97A24A7}"/>
              </a:ext>
            </a:extLst>
          </p:cNvPr>
          <p:cNvSpPr>
            <a:spLocks noGrp="1"/>
          </p:cNvSpPr>
          <p:nvPr>
            <p:ph type="sldNum" sz="quarter" idx="12"/>
          </p:nvPr>
        </p:nvSpPr>
        <p:spPr/>
        <p:txBody>
          <a:bodyPr/>
          <a:lstStyle/>
          <a:p>
            <a:fld id="{A765CC5E-8052-F244-B94C-173FF7AA6EEC}" type="slidenum">
              <a:rPr lang="en-US" smtClean="0"/>
              <a:t>22</a:t>
            </a:fld>
            <a:endParaRPr lang="en-US"/>
          </a:p>
        </p:txBody>
      </p:sp>
      <p:sp>
        <p:nvSpPr>
          <p:cNvPr id="13" name="TextBox 12">
            <a:extLst>
              <a:ext uri="{FF2B5EF4-FFF2-40B4-BE49-F238E27FC236}">
                <a16:creationId xmlns:a16="http://schemas.microsoft.com/office/drawing/2014/main" id="{C369F62A-CBA2-D14A-1912-04BA6C4A5DC4}"/>
              </a:ext>
            </a:extLst>
          </p:cNvPr>
          <p:cNvSpPr txBox="1"/>
          <p:nvPr/>
        </p:nvSpPr>
        <p:spPr>
          <a:xfrm>
            <a:off x="5082797" y="1590765"/>
            <a:ext cx="6643707" cy="923330"/>
          </a:xfrm>
          <a:prstGeom prst="rect">
            <a:avLst/>
          </a:prstGeom>
          <a:noFill/>
        </p:spPr>
        <p:txBody>
          <a:bodyPr wrap="square">
            <a:spAutoFit/>
          </a:bodyPr>
          <a:lstStyle/>
          <a:p>
            <a:r>
              <a:rPr lang="en-US" b="0" i="0" dirty="0">
                <a:solidFill>
                  <a:srgbClr val="001D35"/>
                </a:solidFill>
                <a:effectLst/>
                <a:latin typeface="Verdana" panose="020B0604030504040204" pitchFamily="34" charset="0"/>
                <a:ea typeface="Verdana" panose="020B0604030504040204" pitchFamily="34" charset="0"/>
              </a:rPr>
              <a:t>Aureolin, also known as Cobalt Yellow, is </a:t>
            </a:r>
            <a:r>
              <a:rPr lang="en-US" dirty="0">
                <a:latin typeface="Verdana" panose="020B0604030504040204" pitchFamily="34" charset="0"/>
                <a:ea typeface="Verdana" panose="020B0604030504040204" pitchFamily="34" charset="0"/>
              </a:rPr>
              <a:t>a brilliant, transparent, and lightfast yellow pigment primarily used in watercolor and occasionally in oil painting</a:t>
            </a:r>
          </a:p>
        </p:txBody>
      </p:sp>
      <p:pic>
        <p:nvPicPr>
          <p:cNvPr id="15" name="Picture 14">
            <a:extLst>
              <a:ext uri="{FF2B5EF4-FFF2-40B4-BE49-F238E27FC236}">
                <a16:creationId xmlns:a16="http://schemas.microsoft.com/office/drawing/2014/main" id="{DC412E0A-EEDA-F291-972D-A0104274AC8A}"/>
              </a:ext>
            </a:extLst>
          </p:cNvPr>
          <p:cNvPicPr>
            <a:picLocks noChangeAspect="1"/>
          </p:cNvPicPr>
          <p:nvPr/>
        </p:nvPicPr>
        <p:blipFill>
          <a:blip r:embed="rId3"/>
          <a:stretch>
            <a:fillRect/>
          </a:stretch>
        </p:blipFill>
        <p:spPr>
          <a:xfrm>
            <a:off x="7585114" y="3255294"/>
            <a:ext cx="3458484" cy="2365203"/>
          </a:xfrm>
          <a:prstGeom prst="rect">
            <a:avLst/>
          </a:prstGeom>
        </p:spPr>
      </p:pic>
    </p:spTree>
    <p:extLst>
      <p:ext uri="{BB962C8B-B14F-4D97-AF65-F5344CB8AC3E}">
        <p14:creationId xmlns:p14="http://schemas.microsoft.com/office/powerpoint/2010/main" val="1570532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832E2B-2FE1-240D-64A8-3548633BD7C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C1BB02-8B83-089D-EF86-3E11B982C30A}"/>
              </a:ext>
            </a:extLst>
          </p:cNvPr>
          <p:cNvSpPr txBox="1"/>
          <p:nvPr/>
        </p:nvSpPr>
        <p:spPr>
          <a:xfrm>
            <a:off x="1807779" y="2913011"/>
            <a:ext cx="8576441" cy="707886"/>
          </a:xfrm>
          <a:prstGeom prst="rect">
            <a:avLst/>
          </a:prstGeom>
          <a:noFill/>
        </p:spPr>
        <p:txBody>
          <a:bodyPr wrap="square">
            <a:spAutoFit/>
          </a:bodyPr>
          <a:lstStyle/>
          <a:p>
            <a:pPr algn="ctr"/>
            <a:r>
              <a:rPr lang="en-US" sz="4000" b="1" dirty="0">
                <a:latin typeface="Verdana" panose="020B0604030504040204" pitchFamily="34" charset="0"/>
                <a:ea typeface="Verdana" panose="020B0604030504040204" pitchFamily="34" charset="0"/>
              </a:rPr>
              <a:t>Reading of the Holy Quran</a:t>
            </a:r>
          </a:p>
        </p:txBody>
      </p:sp>
      <p:sp>
        <p:nvSpPr>
          <p:cNvPr id="12" name="Slide Number Placeholder 11">
            <a:extLst>
              <a:ext uri="{FF2B5EF4-FFF2-40B4-BE49-F238E27FC236}">
                <a16:creationId xmlns:a16="http://schemas.microsoft.com/office/drawing/2014/main" id="{89C1BCB4-E9D1-BA5A-F450-953B6F5F8512}"/>
              </a:ext>
            </a:extLst>
          </p:cNvPr>
          <p:cNvSpPr>
            <a:spLocks noGrp="1"/>
          </p:cNvSpPr>
          <p:nvPr>
            <p:ph type="sldNum" sz="quarter" idx="12"/>
          </p:nvPr>
        </p:nvSpPr>
        <p:spPr/>
        <p:txBody>
          <a:bodyPr/>
          <a:lstStyle/>
          <a:p>
            <a:fld id="{A765CC5E-8052-F244-B94C-173FF7AA6EEC}" type="slidenum">
              <a:rPr lang="en-US" smtClean="0"/>
              <a:t>23</a:t>
            </a:fld>
            <a:endParaRPr lang="en-US"/>
          </a:p>
        </p:txBody>
      </p:sp>
    </p:spTree>
    <p:extLst>
      <p:ext uri="{BB962C8B-B14F-4D97-AF65-F5344CB8AC3E}">
        <p14:creationId xmlns:p14="http://schemas.microsoft.com/office/powerpoint/2010/main" val="2838694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9F8BD-302B-6A05-3E5D-873E0EFDD131}"/>
              </a:ext>
            </a:extLst>
          </p:cNvPr>
          <p:cNvSpPr txBox="1"/>
          <p:nvPr/>
        </p:nvSpPr>
        <p:spPr>
          <a:xfrm>
            <a:off x="0" y="2123896"/>
            <a:ext cx="11849743"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Ikhf</a:t>
            </a:r>
            <a:r>
              <a:rPr kumimoji="0" lang="en-US" sz="1800" b="1"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ā</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means concealment or hiding. If </a:t>
            </a:r>
            <a:r>
              <a:rPr kumimoji="0" lang="en-US" sz="16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Nūn Sākin</a:t>
            </a:r>
            <a:r>
              <a:rPr kumimoji="0" lang="en-US" sz="1600" b="0"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ar-AE" sz="2800" b="1" i="0" u="none" strike="noStrike" kern="1200" cap="none" spc="0" normalizeH="0" baseline="0" noProof="0" dirty="0">
                <a:ln>
                  <a:noFill/>
                </a:ln>
                <a:solidFill>
                  <a:srgbClr val="000099"/>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ݩ</a:t>
            </a:r>
            <a:r>
              <a:rPr kumimoji="0" lang="en-US" sz="1600" b="0"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or Tanwīn is followed by following 15 letters, the sound of </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Nūn Sākin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or Tanwīn will be partially concealed(producing light Gunnah for 2 counts/sec).</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In Tajweed, these 15 letters are called </a:t>
            </a:r>
            <a:r>
              <a:rPr kumimoji="0" lang="en-US" sz="17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Huruful</a:t>
            </a: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-Ikhf</a:t>
            </a:r>
            <a:r>
              <a:rPr kumimoji="0" lang="en-US" sz="1800" b="1"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ā</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b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br>
            <a:b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b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Noto Nastaliq Urdu Medium" panose="020B0502040504020204" pitchFamily="34" charset="-78"/>
              <a:ea typeface="+mn-ea"/>
              <a:cs typeface="Noto Nastaliq Urdu Medium" panose="020B050204050402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99"/>
                </a:solidFill>
                <a:effectLst/>
                <a:highlight>
                  <a:srgbClr val="FFFF00"/>
                </a:highlight>
                <a:uLnTx/>
                <a:uFillTx/>
                <a:latin typeface="Arial" panose="020B0604020202020204" pitchFamily="34" charset="0"/>
                <a:ea typeface="+mn-ea"/>
                <a:cs typeface="Arial" panose="020B0604020202020204" pitchFamily="34" charset="0"/>
              </a:rPr>
              <a:t>Play Audio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Click Here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 name="Title 3">
            <a:extLst>
              <a:ext uri="{FF2B5EF4-FFF2-40B4-BE49-F238E27FC236}">
                <a16:creationId xmlns:a16="http://schemas.microsoft.com/office/drawing/2014/main" id="{7DB18EAA-5C80-D318-D3E7-40D50385A133}"/>
              </a:ext>
            </a:extLst>
          </p:cNvPr>
          <p:cNvSpPr txBox="1">
            <a:spLocks/>
          </p:cNvSpPr>
          <p:nvPr/>
        </p:nvSpPr>
        <p:spPr>
          <a:xfrm>
            <a:off x="886501" y="1242607"/>
            <a:ext cx="10515600" cy="964583"/>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Tajweed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Rules of Nūn Sākin</a:t>
            </a:r>
            <a:r>
              <a:rPr kumimoji="0" lang="en-US" sz="2400" b="1" i="0" u="none" strike="noStrike" kern="1200" cap="none" spc="0" normalizeH="0" baseline="0" noProof="0" dirty="0">
                <a:ln>
                  <a:noFill/>
                </a:ln>
                <a:solidFill>
                  <a:prstClr val="black"/>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a:t>
            </a:r>
            <a:r>
              <a:rPr kumimoji="0" lang="ar-AE" sz="4000" b="1" i="0" u="none" strike="noStrike" kern="1200" cap="none" spc="0" normalizeH="0" baseline="0" noProof="0" dirty="0">
                <a:ln>
                  <a:noFill/>
                </a:ln>
                <a:solidFill>
                  <a:srgbClr val="000099"/>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ݩ</a:t>
            </a:r>
            <a:r>
              <a:rPr kumimoji="0" lang="en-US" sz="2400" b="1" i="0" u="none" strike="noStrike" kern="1200" cap="none" spc="0" normalizeH="0" baseline="0" noProof="0" dirty="0">
                <a:ln>
                  <a:noFill/>
                </a:ln>
                <a:solidFill>
                  <a:prstClr val="black"/>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 Ikhfā</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(hiding) </a:t>
            </a:r>
          </a:p>
        </p:txBody>
      </p:sp>
      <p:pic>
        <p:nvPicPr>
          <p:cNvPr id="8" name="Picture 7">
            <a:extLst>
              <a:ext uri="{FF2B5EF4-FFF2-40B4-BE49-F238E27FC236}">
                <a16:creationId xmlns:a16="http://schemas.microsoft.com/office/drawing/2014/main" id="{3133D748-D471-5C71-100E-294B16617E0D}"/>
              </a:ext>
            </a:extLst>
          </p:cNvPr>
          <p:cNvPicPr>
            <a:picLocks noChangeAspect="1"/>
          </p:cNvPicPr>
          <p:nvPr/>
        </p:nvPicPr>
        <p:blipFill>
          <a:blip r:embed="rId6"/>
          <a:stretch>
            <a:fillRect/>
          </a:stretch>
        </p:blipFill>
        <p:spPr>
          <a:xfrm>
            <a:off x="3125755" y="3193671"/>
            <a:ext cx="3545253" cy="2857739"/>
          </a:xfrm>
          <a:prstGeom prst="rect">
            <a:avLst/>
          </a:prstGeom>
        </p:spPr>
      </p:pic>
      <p:pic>
        <p:nvPicPr>
          <p:cNvPr id="10" name="Picture 9">
            <a:extLst>
              <a:ext uri="{FF2B5EF4-FFF2-40B4-BE49-F238E27FC236}">
                <a16:creationId xmlns:a16="http://schemas.microsoft.com/office/drawing/2014/main" id="{6920B259-06F9-7505-D913-670939E67664}"/>
              </a:ext>
            </a:extLst>
          </p:cNvPr>
          <p:cNvPicPr>
            <a:picLocks noChangeAspect="1"/>
          </p:cNvPicPr>
          <p:nvPr/>
        </p:nvPicPr>
        <p:blipFill>
          <a:blip r:embed="rId7"/>
          <a:stretch>
            <a:fillRect/>
          </a:stretch>
        </p:blipFill>
        <p:spPr>
          <a:xfrm>
            <a:off x="6671008" y="3164932"/>
            <a:ext cx="4077269" cy="2886478"/>
          </a:xfrm>
          <a:prstGeom prst="rect">
            <a:avLst/>
          </a:prstGeom>
        </p:spPr>
      </p:pic>
      <p:pic>
        <p:nvPicPr>
          <p:cNvPr id="3" name="NunIkhfa">
            <a:hlinkClick r:id="" action="ppaction://media"/>
            <a:extLst>
              <a:ext uri="{FF2B5EF4-FFF2-40B4-BE49-F238E27FC236}">
                <a16:creationId xmlns:a16="http://schemas.microsoft.com/office/drawing/2014/main" id="{0AE6BF37-C297-9701-69CE-788EF546EF3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89490" y="5310809"/>
            <a:ext cx="248925" cy="2489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5548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6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81884C-023F-B6EC-F001-0C0C3486C3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7B1F59F-9A35-F061-B5BC-2EF2F2874EC2}"/>
              </a:ext>
            </a:extLst>
          </p:cNvPr>
          <p:cNvSpPr txBox="1"/>
          <p:nvPr/>
        </p:nvSpPr>
        <p:spPr>
          <a:xfrm>
            <a:off x="5039710" y="2725063"/>
            <a:ext cx="2112579"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Health</a:t>
            </a:r>
          </a:p>
        </p:txBody>
      </p:sp>
      <p:sp>
        <p:nvSpPr>
          <p:cNvPr id="12" name="Slide Number Placeholder 11">
            <a:extLst>
              <a:ext uri="{FF2B5EF4-FFF2-40B4-BE49-F238E27FC236}">
                <a16:creationId xmlns:a16="http://schemas.microsoft.com/office/drawing/2014/main" id="{EFDA6AF6-0F56-4103-0EE3-39772107DE53}"/>
              </a:ext>
            </a:extLst>
          </p:cNvPr>
          <p:cNvSpPr>
            <a:spLocks noGrp="1"/>
          </p:cNvSpPr>
          <p:nvPr>
            <p:ph type="sldNum" sz="quarter" idx="12"/>
          </p:nvPr>
        </p:nvSpPr>
        <p:spPr/>
        <p:txBody>
          <a:bodyPr/>
          <a:lstStyle/>
          <a:p>
            <a:fld id="{A765CC5E-8052-F244-B94C-173FF7AA6EEC}" type="slidenum">
              <a:rPr lang="en-US" smtClean="0"/>
              <a:t>25</a:t>
            </a:fld>
            <a:endParaRPr lang="en-US"/>
          </a:p>
        </p:txBody>
      </p:sp>
    </p:spTree>
    <p:extLst>
      <p:ext uri="{BB962C8B-B14F-4D97-AF65-F5344CB8AC3E}">
        <p14:creationId xmlns:p14="http://schemas.microsoft.com/office/powerpoint/2010/main" val="1429069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FC67D-1036-D2F0-3017-48EC0BD733E2}"/>
            </a:ext>
          </a:extLst>
        </p:cNvPr>
        <p:cNvGrpSpPr/>
        <p:nvPr/>
      </p:nvGrpSpPr>
      <p:grpSpPr>
        <a:xfrm>
          <a:off x="0" y="0"/>
          <a:ext cx="0" cy="0"/>
          <a:chOff x="0" y="0"/>
          <a:chExt cx="0" cy="0"/>
        </a:xfrm>
      </p:grpSpPr>
      <p:sp>
        <p:nvSpPr>
          <p:cNvPr id="174" name="Line">
            <a:extLst>
              <a:ext uri="{FF2B5EF4-FFF2-40B4-BE49-F238E27FC236}">
                <a16:creationId xmlns:a16="http://schemas.microsoft.com/office/drawing/2014/main" id="{2B77833D-BDDB-2C07-039B-4AD90FDBA655}"/>
              </a:ext>
            </a:extLst>
          </p:cNvPr>
          <p:cNvSpPr/>
          <p:nvPr/>
        </p:nvSpPr>
        <p:spPr>
          <a:xfrm>
            <a:off x="317500" y="6096000"/>
            <a:ext cx="11557000" cy="0"/>
          </a:xfrm>
          <a:prstGeom prst="line">
            <a:avLst/>
          </a:prstGeom>
          <a:ln w="38100">
            <a:solidFill>
              <a:schemeClr val="accent4"/>
            </a:solidFill>
            <a:miter lim="400000"/>
          </a:ln>
        </p:spPr>
        <p:txBody>
          <a:bodyPr lIns="0" tIns="0" rIns="0" bIns="0" anchor="ctr"/>
          <a:lstStyle/>
          <a:p>
            <a:pPr algn="ctr" defTabSz="292100" hangingPunct="0">
              <a:defRPr b="1" cap="all" spc="156">
                <a:solidFill>
                  <a:srgbClr val="FFFFFF"/>
                </a:solidFill>
                <a:latin typeface="Founders Grotesk Condensed"/>
                <a:ea typeface="Founders Grotesk Condensed"/>
                <a:cs typeface="Founders Grotesk Condensed"/>
                <a:sym typeface="Founders Grotesk Condensed"/>
              </a:defRPr>
            </a:pPr>
            <a:endParaRPr sz="1300" b="1" kern="0" cap="all" spc="78">
              <a:solidFill>
                <a:srgbClr val="FFFFFF"/>
              </a:solidFill>
              <a:latin typeface="Founders Grotesk Condensed"/>
              <a:sym typeface="Founders Grotesk Condensed"/>
            </a:endParaRPr>
          </a:p>
        </p:txBody>
      </p:sp>
      <p:sp>
        <p:nvSpPr>
          <p:cNvPr id="175" name="Line">
            <a:extLst>
              <a:ext uri="{FF2B5EF4-FFF2-40B4-BE49-F238E27FC236}">
                <a16:creationId xmlns:a16="http://schemas.microsoft.com/office/drawing/2014/main" id="{9B003B36-DE89-7D04-923D-326563EDEC59}"/>
              </a:ext>
            </a:extLst>
          </p:cNvPr>
          <p:cNvSpPr/>
          <p:nvPr/>
        </p:nvSpPr>
        <p:spPr>
          <a:xfrm>
            <a:off x="317478" y="4737543"/>
            <a:ext cx="11557044" cy="1"/>
          </a:xfrm>
          <a:prstGeom prst="line">
            <a:avLst/>
          </a:prstGeom>
          <a:ln w="114300">
            <a:solidFill>
              <a:schemeClr val="accent4"/>
            </a:solidFill>
            <a:miter lim="400000"/>
          </a:ln>
        </p:spPr>
        <p:txBody>
          <a:bodyPr lIns="0" tIns="0" rIns="0" bIns="0" anchor="ctr"/>
          <a:lstStyle/>
          <a:p>
            <a:pPr algn="ctr" defTabSz="292100" hangingPunct="0">
              <a:defRPr b="1" cap="all" spc="156">
                <a:solidFill>
                  <a:srgbClr val="FFFFFF"/>
                </a:solidFill>
                <a:latin typeface="Founders Grotesk Condensed"/>
                <a:ea typeface="Founders Grotesk Condensed"/>
                <a:cs typeface="Founders Grotesk Condensed"/>
                <a:sym typeface="Founders Grotesk Condensed"/>
              </a:defRPr>
            </a:pPr>
            <a:endParaRPr sz="1300" b="1" kern="0" cap="all" spc="78">
              <a:solidFill>
                <a:srgbClr val="FFFFFF"/>
              </a:solidFill>
              <a:latin typeface="Founders Grotesk Condensed"/>
              <a:sym typeface="Founders Grotesk Condensed"/>
            </a:endParaRPr>
          </a:p>
        </p:txBody>
      </p:sp>
      <p:pic>
        <p:nvPicPr>
          <p:cNvPr id="5" name="Picture 4">
            <a:extLst>
              <a:ext uri="{FF2B5EF4-FFF2-40B4-BE49-F238E27FC236}">
                <a16:creationId xmlns:a16="http://schemas.microsoft.com/office/drawing/2014/main" id="{46385238-04D5-9351-1017-6EA7CA393667}"/>
              </a:ext>
            </a:extLst>
          </p:cNvPr>
          <p:cNvPicPr>
            <a:picLocks noChangeAspect="1"/>
          </p:cNvPicPr>
          <p:nvPr/>
        </p:nvPicPr>
        <p:blipFill>
          <a:blip r:embed="rId2"/>
          <a:stretch>
            <a:fillRect/>
          </a:stretch>
        </p:blipFill>
        <p:spPr>
          <a:xfrm>
            <a:off x="3834963" y="1276774"/>
            <a:ext cx="4892464" cy="2781541"/>
          </a:xfrm>
          <a:prstGeom prst="rect">
            <a:avLst/>
          </a:prstGeom>
        </p:spPr>
      </p:pic>
      <p:sp>
        <p:nvSpPr>
          <p:cNvPr id="7" name="TextBox 6">
            <a:extLst>
              <a:ext uri="{FF2B5EF4-FFF2-40B4-BE49-F238E27FC236}">
                <a16:creationId xmlns:a16="http://schemas.microsoft.com/office/drawing/2014/main" id="{EB77D9EA-4818-84BF-6FEB-E0E910E616B0}"/>
              </a:ext>
            </a:extLst>
          </p:cNvPr>
          <p:cNvSpPr txBox="1"/>
          <p:nvPr/>
        </p:nvSpPr>
        <p:spPr>
          <a:xfrm>
            <a:off x="1548596" y="5165727"/>
            <a:ext cx="9465197"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3200" b="1" dirty="0">
                <a:solidFill>
                  <a:schemeClr val="bg1"/>
                </a:solidFill>
                <a:latin typeface="Verdana" panose="020B0604030504040204" pitchFamily="34" charset="0"/>
                <a:ea typeface="Verdana" panose="020B0604030504040204" pitchFamily="34" charset="0"/>
              </a:rPr>
              <a:t>Walking before or after eating</a:t>
            </a:r>
          </a:p>
          <a:p>
            <a:pPr algn="ctr"/>
            <a:r>
              <a:rPr lang="en-US" sz="1600" b="1" dirty="0">
                <a:solidFill>
                  <a:schemeClr val="bg1"/>
                </a:solidFill>
                <a:latin typeface="Verdana" panose="020B0604030504040204" pitchFamily="34" charset="0"/>
                <a:ea typeface="Verdana" panose="020B0604030504040204" pitchFamily="34" charset="0"/>
              </a:rPr>
              <a:t>Tanvir Ahmed</a:t>
            </a:r>
            <a:endParaRPr lang="en-US" sz="1600" b="1" dirty="0">
              <a:solidFill>
                <a:schemeClr val="bg1"/>
              </a:solidFill>
            </a:endParaRPr>
          </a:p>
        </p:txBody>
      </p:sp>
    </p:spTree>
    <p:extLst>
      <p:ext uri="{BB962C8B-B14F-4D97-AF65-F5344CB8AC3E}">
        <p14:creationId xmlns:p14="http://schemas.microsoft.com/office/powerpoint/2010/main" val="197699496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Sea turtle swimming underwater" descr="Sea turtle swimming underwater"/>
          <p:cNvPicPr>
            <a:picLocks noGrp="1" noChangeAspect="1"/>
          </p:cNvPicPr>
          <p:nvPr>
            <p:ph type="pic" idx="22"/>
          </p:nvPr>
        </p:nvPicPr>
        <p:blipFill>
          <a:blip r:embed="rId2"/>
          <a:srcRect t="4460" b="4460"/>
          <a:stretch>
            <a:fillRect/>
          </a:stretch>
        </p:blipFill>
        <p:spPr>
          <a:xfrm>
            <a:off x="890095" y="1266915"/>
            <a:ext cx="4096452" cy="4606724"/>
          </a:xfrm>
          <a:prstGeom prst="rect">
            <a:avLst/>
          </a:prstGeom>
        </p:spPr>
      </p:pic>
      <p:sp>
        <p:nvSpPr>
          <p:cNvPr id="179" name="Walking before or after Eating"/>
          <p:cNvSpPr txBox="1">
            <a:spLocks noGrp="1"/>
          </p:cNvSpPr>
          <p:nvPr>
            <p:ph type="title"/>
          </p:nvPr>
        </p:nvSpPr>
        <p:spPr>
          <a:xfrm>
            <a:off x="1226918" y="448478"/>
            <a:ext cx="10067832" cy="654051"/>
          </a:xfrm>
          <a:prstGeom prst="rect">
            <a:avLst/>
          </a:prstGeom>
        </p:spPr>
        <p:txBody>
          <a:bodyPr>
            <a:noAutofit/>
          </a:bodyPr>
          <a:lstStyle>
            <a:lvl1pPr defTabSz="652145">
              <a:defRPr sz="6320"/>
            </a:lvl1pPr>
          </a:lstStyle>
          <a:p>
            <a:pPr algn="ctr"/>
            <a:r>
              <a:rPr sz="3200" dirty="0">
                <a:latin typeface="Verdana" panose="020B0604030504040204" pitchFamily="34" charset="0"/>
                <a:ea typeface="Verdana" panose="020B0604030504040204" pitchFamily="34" charset="0"/>
              </a:rPr>
              <a:t>Walking before or after Eating</a:t>
            </a:r>
          </a:p>
        </p:txBody>
      </p:sp>
      <p:sp>
        <p:nvSpPr>
          <p:cNvPr id="180" name="Walking is the single best exercise that you can start at any age and advance to higher levels at your own pace…"/>
          <p:cNvSpPr txBox="1">
            <a:spLocks noGrp="1"/>
          </p:cNvSpPr>
          <p:nvPr>
            <p:ph type="body" sz="half" idx="1"/>
          </p:nvPr>
        </p:nvSpPr>
        <p:spPr>
          <a:xfrm>
            <a:off x="5548453" y="1310320"/>
            <a:ext cx="6349380" cy="4803401"/>
          </a:xfrm>
          <a:prstGeom prst="rect">
            <a:avLst/>
          </a:prstGeom>
        </p:spPr>
        <p:txBody>
          <a:bodyPr>
            <a:normAutofit/>
          </a:bodyPr>
          <a:lstStyle/>
          <a:p>
            <a:pPr>
              <a:buClr>
                <a:srgbClr val="000000"/>
              </a:buClr>
              <a:buSzPct val="45000"/>
              <a:buBlip>
                <a:blip r:embed="rId3"/>
              </a:buBlip>
            </a:pPr>
            <a:r>
              <a:rPr dirty="0">
                <a:latin typeface="Verdana" panose="020B0604030504040204" pitchFamily="34" charset="0"/>
                <a:ea typeface="Verdana" panose="020B0604030504040204" pitchFamily="34" charset="0"/>
              </a:rPr>
              <a:t>Walking is the single best exercise that you can start at any age and advance to higher levels at your own pace</a:t>
            </a:r>
          </a:p>
          <a:p>
            <a:pPr>
              <a:buClr>
                <a:srgbClr val="000000"/>
              </a:buClr>
              <a:buSzPct val="45000"/>
              <a:buBlip>
                <a:blip r:embed="rId3"/>
              </a:buBlip>
            </a:pPr>
            <a:r>
              <a:rPr dirty="0">
                <a:latin typeface="Verdana" panose="020B0604030504040204" pitchFamily="34" charset="0"/>
                <a:ea typeface="Verdana" panose="020B0604030504040204" pitchFamily="34" charset="0"/>
              </a:rPr>
              <a:t>No special equipment, terrain, gym or clothing needed and least likely to cause injury</a:t>
            </a:r>
          </a:p>
          <a:p>
            <a:pPr>
              <a:buClr>
                <a:srgbClr val="000000"/>
              </a:buClr>
              <a:buSzPct val="45000"/>
              <a:buBlip>
                <a:blip r:embed="rId3"/>
              </a:buBlip>
            </a:pPr>
            <a:r>
              <a:rPr dirty="0">
                <a:latin typeface="Verdana" panose="020B0604030504040204" pitchFamily="34" charset="0"/>
                <a:ea typeface="Verdana" panose="020B0604030504040204" pitchFamily="34" charset="0"/>
              </a:rPr>
              <a:t> Whether you walk before or after you eat depends on your goals and preferences</a:t>
            </a:r>
          </a:p>
          <a:p>
            <a:pPr>
              <a:buClr>
                <a:srgbClr val="000000"/>
              </a:buClr>
              <a:buSzPct val="45000"/>
              <a:buBlip>
                <a:blip r:embed="rId3"/>
              </a:buBlip>
            </a:pPr>
            <a:r>
              <a:rPr dirty="0">
                <a:latin typeface="Verdana" panose="020B0604030504040204" pitchFamily="34" charset="0"/>
                <a:ea typeface="Verdana" panose="020B0604030504040204" pitchFamily="34" charset="0"/>
              </a:rPr>
              <a:t>Both have benefits, including </a:t>
            </a:r>
            <a:r>
              <a:rPr u="sng" dirty="0">
                <a:solidFill>
                  <a:srgbClr val="007FAD"/>
                </a:solidFill>
                <a:uFill>
                  <a:solidFill>
                    <a:srgbClr val="007FAD"/>
                  </a:solidFill>
                </a:uFill>
                <a:latin typeface="Verdana" panose="020B0604030504040204" pitchFamily="34" charset="0"/>
                <a:ea typeface="Verdana" panose="020B0604030504040204" pitchFamily="34" charset="0"/>
                <a:hlinkClick r:id="rId4"/>
              </a:rPr>
              <a:t>helping with weight loss</a:t>
            </a:r>
            <a:r>
              <a:rPr dirty="0">
                <a:latin typeface="Verdana" panose="020B0604030504040204" pitchFamily="34" charset="0"/>
                <a:ea typeface="Verdana" panose="020B0604030504040204" pitchFamily="34" charset="0"/>
              </a:rPr>
              <a:t> and blood sugar control</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Walk first thing in the morning or three to four hours after eating can boost your metabolism and help your body burn fat and help lose weight…"/>
          <p:cNvSpPr txBox="1">
            <a:spLocks noGrp="1"/>
          </p:cNvSpPr>
          <p:nvPr>
            <p:ph type="body" sz="half" idx="1"/>
          </p:nvPr>
        </p:nvSpPr>
        <p:spPr>
          <a:xfrm>
            <a:off x="6096000" y="1305019"/>
            <a:ext cx="5611019" cy="4586496"/>
          </a:xfrm>
          <a:prstGeom prst="rect">
            <a:avLst/>
          </a:prstGeom>
        </p:spPr>
        <p:txBody>
          <a:bodyPr>
            <a:normAutofit/>
          </a:bodyPr>
          <a:lstStyle/>
          <a:p>
            <a:pPr>
              <a:buClr>
                <a:srgbClr val="000000"/>
              </a:buClr>
              <a:buSzPct val="45000"/>
              <a:buBlip>
                <a:blip r:embed="rId2"/>
              </a:buBlip>
            </a:pPr>
            <a:r>
              <a:rPr dirty="0">
                <a:latin typeface="Verdana" panose="020B0604030504040204" pitchFamily="34" charset="0"/>
                <a:ea typeface="Verdana" panose="020B0604030504040204" pitchFamily="34" charset="0"/>
              </a:rPr>
              <a:t>Walk</a:t>
            </a:r>
            <a:r>
              <a:rPr lang="en-US" dirty="0">
                <a:latin typeface="Verdana" panose="020B0604030504040204" pitchFamily="34" charset="0"/>
                <a:ea typeface="Verdana" panose="020B0604030504040204" pitchFamily="34" charset="0"/>
              </a:rPr>
              <a:t>ing</a:t>
            </a:r>
            <a:r>
              <a:rPr dirty="0">
                <a:latin typeface="Verdana" panose="020B0604030504040204" pitchFamily="34" charset="0"/>
                <a:ea typeface="Verdana" panose="020B0604030504040204" pitchFamily="34" charset="0"/>
              </a:rPr>
              <a:t> first thing in the morning or three to four hours after eating can </a:t>
            </a:r>
            <a:r>
              <a:rPr u="sng" dirty="0">
                <a:solidFill>
                  <a:srgbClr val="007FAD"/>
                </a:solidFill>
                <a:uFill>
                  <a:solidFill>
                    <a:srgbClr val="007FAD"/>
                  </a:solidFill>
                </a:uFill>
                <a:latin typeface="Verdana" panose="020B0604030504040204" pitchFamily="34" charset="0"/>
                <a:ea typeface="Verdana" panose="020B0604030504040204" pitchFamily="34" charset="0"/>
                <a:hlinkClick r:id="rId3"/>
              </a:rPr>
              <a:t>boost your metabolism</a:t>
            </a:r>
            <a:r>
              <a:rPr dirty="0">
                <a:latin typeface="Verdana" panose="020B0604030504040204" pitchFamily="34" charset="0"/>
                <a:ea typeface="Verdana" panose="020B0604030504040204" pitchFamily="34" charset="0"/>
              </a:rPr>
              <a:t> and help your body burn fat and help lose weight</a:t>
            </a:r>
          </a:p>
          <a:p>
            <a:pPr>
              <a:buClr>
                <a:srgbClr val="000000"/>
              </a:buClr>
              <a:buSzPct val="45000"/>
              <a:buBlip>
                <a:blip r:embed="rId2"/>
              </a:buBlip>
            </a:pPr>
            <a:r>
              <a:rPr dirty="0">
                <a:latin typeface="Verdana" panose="020B0604030504040204" pitchFamily="34" charset="0"/>
                <a:ea typeface="Verdana" panose="020B0604030504040204" pitchFamily="34" charset="0"/>
              </a:rPr>
              <a:t>Study found that people who exercised on an empty stomach </a:t>
            </a:r>
            <a:r>
              <a:rPr b="1" dirty="0">
                <a:latin typeface="Verdana" panose="020B0604030504040204" pitchFamily="34" charset="0"/>
                <a:ea typeface="Verdana" panose="020B0604030504040204" pitchFamily="34" charset="0"/>
              </a:rPr>
              <a:t>burned about 70% more fat </a:t>
            </a:r>
            <a:r>
              <a:rPr dirty="0">
                <a:latin typeface="Verdana" panose="020B0604030504040204" pitchFamily="34" charset="0"/>
                <a:ea typeface="Verdana" panose="020B0604030504040204" pitchFamily="34" charset="0"/>
              </a:rPr>
              <a:t>than those who did 2 hours after eating</a:t>
            </a:r>
          </a:p>
          <a:p>
            <a:pPr>
              <a:buClr>
                <a:srgbClr val="000000"/>
              </a:buClr>
              <a:buSzPct val="45000"/>
              <a:buBlip>
                <a:blip r:embed="rId2"/>
              </a:buBlip>
            </a:pPr>
            <a:r>
              <a:rPr dirty="0">
                <a:latin typeface="Verdana" panose="020B0604030504040204" pitchFamily="34" charset="0"/>
                <a:ea typeface="Verdana" panose="020B0604030504040204" pitchFamily="34" charset="0"/>
              </a:rPr>
              <a:t>Walking boosts your energy levels for the entire day</a:t>
            </a:r>
          </a:p>
          <a:p>
            <a:pPr>
              <a:buClr>
                <a:srgbClr val="000000"/>
              </a:buClr>
              <a:buSzPct val="45000"/>
              <a:buBlip>
                <a:blip r:embed="rId2"/>
              </a:buBlip>
            </a:pPr>
            <a:r>
              <a:rPr dirty="0">
                <a:latin typeface="Verdana" panose="020B0604030504040204" pitchFamily="34" charset="0"/>
                <a:ea typeface="Verdana" panose="020B0604030504040204" pitchFamily="34" charset="0"/>
              </a:rPr>
              <a:t>Waking increases your </a:t>
            </a:r>
            <a:r>
              <a:rPr u="sng" dirty="0">
                <a:solidFill>
                  <a:srgbClr val="007FAD"/>
                </a:solidFill>
                <a:uFill>
                  <a:solidFill>
                    <a:srgbClr val="007FAD"/>
                  </a:solidFill>
                </a:uFill>
                <a:latin typeface="Verdana" panose="020B0604030504040204" pitchFamily="34" charset="0"/>
                <a:ea typeface="Verdana" panose="020B0604030504040204" pitchFamily="34" charset="0"/>
                <a:hlinkClick r:id="rId4"/>
              </a:rPr>
              <a:t>metabolism</a:t>
            </a:r>
          </a:p>
        </p:txBody>
      </p:sp>
      <p:sp>
        <p:nvSpPr>
          <p:cNvPr id="184" name="Walk before you eat"/>
          <p:cNvSpPr txBox="1"/>
          <p:nvPr/>
        </p:nvSpPr>
        <p:spPr>
          <a:xfrm>
            <a:off x="3652523" y="606862"/>
            <a:ext cx="5490286"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825500">
              <a:lnSpc>
                <a:spcPct val="80000"/>
              </a:lnSpc>
              <a:spcBef>
                <a:spcPts val="0"/>
              </a:spcBef>
              <a:tabLst/>
              <a:defRPr sz="7500" b="1" spc="0">
                <a:solidFill>
                  <a:schemeClr val="accent3">
                    <a:hueOff val="-175991"/>
                    <a:satOff val="9467"/>
                    <a:lumOff val="-27405"/>
                  </a:schemeClr>
                </a:solidFill>
                <a:latin typeface="Arial"/>
                <a:ea typeface="Arial"/>
                <a:cs typeface="Arial"/>
                <a:sym typeface="Arial"/>
              </a:defRPr>
            </a:lvl1pPr>
          </a:lstStyle>
          <a:p>
            <a:pPr defTabSz="412750" hangingPunct="0"/>
            <a:r>
              <a:rPr sz="3750" kern="0" dirty="0">
                <a:solidFill>
                  <a:srgbClr val="5EF7D2">
                    <a:hueOff val="-175991"/>
                    <a:satOff val="9467"/>
                    <a:lumOff val="-27405"/>
                  </a:srgbClr>
                </a:solidFill>
                <a:latin typeface="Verdana" panose="020B0604030504040204" pitchFamily="34" charset="0"/>
                <a:ea typeface="Verdana" panose="020B0604030504040204" pitchFamily="34" charset="0"/>
              </a:rPr>
              <a:t>Walk before you eat</a:t>
            </a:r>
          </a:p>
        </p:txBody>
      </p:sp>
      <p:pic>
        <p:nvPicPr>
          <p:cNvPr id="3" name="Picture 2">
            <a:extLst>
              <a:ext uri="{FF2B5EF4-FFF2-40B4-BE49-F238E27FC236}">
                <a16:creationId xmlns:a16="http://schemas.microsoft.com/office/drawing/2014/main" id="{42F6EA11-9D54-A220-20F8-7AA063D50406}"/>
              </a:ext>
            </a:extLst>
          </p:cNvPr>
          <p:cNvPicPr>
            <a:picLocks noChangeAspect="1"/>
          </p:cNvPicPr>
          <p:nvPr/>
        </p:nvPicPr>
        <p:blipFill>
          <a:blip r:embed="rId5"/>
          <a:stretch>
            <a:fillRect/>
          </a:stretch>
        </p:blipFill>
        <p:spPr>
          <a:xfrm>
            <a:off x="484981" y="1788526"/>
            <a:ext cx="5268444" cy="3280947"/>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Walk before you eat"/>
          <p:cNvSpPr txBox="1">
            <a:spLocks noGrp="1"/>
          </p:cNvSpPr>
          <p:nvPr>
            <p:ph type="title"/>
          </p:nvPr>
        </p:nvSpPr>
        <p:spPr>
          <a:xfrm>
            <a:off x="3531791" y="422002"/>
            <a:ext cx="5128419" cy="654051"/>
          </a:xfrm>
          <a:prstGeom prst="rect">
            <a:avLst/>
          </a:prstGeom>
        </p:spPr>
        <p:txBody>
          <a:bodyPr>
            <a:normAutofit/>
          </a:bodyPr>
          <a:lstStyle>
            <a:lvl1pPr algn="ctr">
              <a:defRPr sz="7300" b="1">
                <a:solidFill>
                  <a:srgbClr val="000000"/>
                </a:solidFill>
                <a:latin typeface="Arial"/>
                <a:ea typeface="Arial"/>
                <a:cs typeface="Arial"/>
                <a:sym typeface="Arial"/>
              </a:defRPr>
            </a:lvl1pPr>
          </a:lstStyle>
          <a:p>
            <a:r>
              <a:rPr sz="3200" dirty="0">
                <a:latin typeface="Verdana" panose="020B0604030504040204" pitchFamily="34" charset="0"/>
                <a:ea typeface="Verdana" panose="020B0604030504040204" pitchFamily="34" charset="0"/>
              </a:rPr>
              <a:t>Walk before you eat</a:t>
            </a:r>
          </a:p>
        </p:txBody>
      </p:sp>
      <p:sp>
        <p:nvSpPr>
          <p:cNvPr id="187" name="Boosts your metabolism…"/>
          <p:cNvSpPr txBox="1">
            <a:spLocks noGrp="1"/>
          </p:cNvSpPr>
          <p:nvPr>
            <p:ph type="body" sz="half" idx="1"/>
          </p:nvPr>
        </p:nvSpPr>
        <p:spPr>
          <a:xfrm>
            <a:off x="6096000" y="1681078"/>
            <a:ext cx="5128420" cy="4013668"/>
          </a:xfrm>
          <a:prstGeom prst="rect">
            <a:avLst/>
          </a:prstGeom>
        </p:spPr>
        <p:txBody>
          <a:bodyPr>
            <a:normAutofit fontScale="92500"/>
          </a:bodyPr>
          <a:lstStyle/>
          <a:p>
            <a:pPr>
              <a:buClr>
                <a:srgbClr val="000000"/>
              </a:buClr>
              <a:buSzPct val="45000"/>
              <a:buBlip>
                <a:blip r:embed="rId2"/>
              </a:buBlip>
            </a:pPr>
            <a:r>
              <a:rPr dirty="0">
                <a:latin typeface="Verdana" panose="020B0604030504040204" pitchFamily="34" charset="0"/>
                <a:ea typeface="Verdana" panose="020B0604030504040204" pitchFamily="34" charset="0"/>
              </a:rPr>
              <a:t>Boosts your metabolism</a:t>
            </a:r>
          </a:p>
          <a:p>
            <a:pPr>
              <a:buClr>
                <a:srgbClr val="000000"/>
              </a:buClr>
              <a:buSzPct val="45000"/>
              <a:buBlip>
                <a:blip r:embed="rId2"/>
              </a:buBlip>
            </a:pPr>
            <a:r>
              <a:rPr dirty="0">
                <a:latin typeface="Verdana" panose="020B0604030504040204" pitchFamily="34" charset="0"/>
                <a:ea typeface="Verdana" panose="020B0604030504040204" pitchFamily="34" charset="0"/>
              </a:rPr>
              <a:t>Improves your blood circulation</a:t>
            </a:r>
          </a:p>
          <a:p>
            <a:pPr>
              <a:buClr>
                <a:srgbClr val="000000"/>
              </a:buClr>
              <a:buSzPct val="45000"/>
              <a:buBlip>
                <a:blip r:embed="rId2"/>
              </a:buBlip>
            </a:pPr>
            <a:r>
              <a:rPr dirty="0">
                <a:latin typeface="Verdana" panose="020B0604030504040204" pitchFamily="34" charset="0"/>
                <a:ea typeface="Verdana" panose="020B0604030504040204" pitchFamily="34" charset="0"/>
              </a:rPr>
              <a:t>Decreases Cholesterol </a:t>
            </a:r>
          </a:p>
          <a:p>
            <a:pPr>
              <a:buClr>
                <a:srgbClr val="000000"/>
              </a:buClr>
              <a:buSzPct val="45000"/>
              <a:buBlip>
                <a:blip r:embed="rId2"/>
              </a:buBlip>
            </a:pPr>
            <a:r>
              <a:rPr dirty="0">
                <a:solidFill>
                  <a:srgbClr val="1C0E40"/>
                </a:solidFill>
                <a:latin typeface="Verdana" panose="020B0604030504040204" pitchFamily="34" charset="0"/>
                <a:ea typeface="Verdana" panose="020B0604030504040204" pitchFamily="34" charset="0"/>
              </a:rPr>
              <a:t>Improves </a:t>
            </a:r>
            <a:r>
              <a:rPr u="sng" dirty="0">
                <a:latin typeface="Verdana" panose="020B0604030504040204" pitchFamily="34" charset="0"/>
                <a:ea typeface="Verdana" panose="020B0604030504040204" pitchFamily="34" charset="0"/>
                <a:hlinkClick r:id="rId3"/>
              </a:rPr>
              <a:t>blood sugar</a:t>
            </a:r>
          </a:p>
          <a:p>
            <a:pPr>
              <a:buClr>
                <a:srgbClr val="000000"/>
              </a:buClr>
              <a:buSzPct val="45000"/>
              <a:buBlip>
                <a:blip r:embed="rId2"/>
              </a:buBlip>
            </a:pPr>
            <a:r>
              <a:rPr dirty="0">
                <a:latin typeface="Verdana" panose="020B0604030504040204" pitchFamily="34" charset="0"/>
                <a:ea typeface="Verdana" panose="020B0604030504040204" pitchFamily="34" charset="0"/>
              </a:rPr>
              <a:t>Strengthens your bones and muscles </a:t>
            </a:r>
          </a:p>
          <a:p>
            <a:pPr>
              <a:buClr>
                <a:srgbClr val="000000"/>
              </a:buClr>
              <a:buSzPct val="45000"/>
              <a:buBlip>
                <a:blip r:embed="rId2"/>
              </a:buBlip>
            </a:pPr>
            <a:r>
              <a:rPr dirty="0">
                <a:latin typeface="Verdana" panose="020B0604030504040204" pitchFamily="34" charset="0"/>
                <a:ea typeface="Verdana" panose="020B0604030504040204" pitchFamily="34" charset="0"/>
              </a:rPr>
              <a:t>Walking improves mood </a:t>
            </a:r>
          </a:p>
          <a:p>
            <a:pPr>
              <a:buClr>
                <a:srgbClr val="000000"/>
              </a:buClr>
              <a:buSzPct val="45000"/>
              <a:buBlip>
                <a:blip r:embed="rId2"/>
              </a:buBlip>
            </a:pPr>
            <a:r>
              <a:rPr dirty="0">
                <a:latin typeface="Verdana" panose="020B0604030504040204" pitchFamily="34" charset="0"/>
                <a:ea typeface="Verdana" panose="020B0604030504040204" pitchFamily="34" charset="0"/>
              </a:rPr>
              <a:t>Walking in evening is also calming and refreshing </a:t>
            </a:r>
          </a:p>
        </p:txBody>
      </p:sp>
      <p:pic>
        <p:nvPicPr>
          <p:cNvPr id="3" name="Picture 2">
            <a:extLst>
              <a:ext uri="{FF2B5EF4-FFF2-40B4-BE49-F238E27FC236}">
                <a16:creationId xmlns:a16="http://schemas.microsoft.com/office/drawing/2014/main" id="{B11E0CFF-9498-C247-736D-2D7B1F5325E9}"/>
              </a:ext>
            </a:extLst>
          </p:cNvPr>
          <p:cNvPicPr>
            <a:picLocks noChangeAspect="1"/>
          </p:cNvPicPr>
          <p:nvPr/>
        </p:nvPicPr>
        <p:blipFill>
          <a:blip r:embed="rId4"/>
          <a:stretch>
            <a:fillRect/>
          </a:stretch>
        </p:blipFill>
        <p:spPr>
          <a:xfrm>
            <a:off x="603689" y="1960389"/>
            <a:ext cx="5240728" cy="293722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BC87B5-9DC8-F87D-AA16-5F2A8A62398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83380AD-3943-1BD7-8323-91E7005DC7A9}"/>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42F7E768-6E5B-C90A-53DD-F12EC8F7AE62}"/>
              </a:ext>
            </a:extLst>
          </p:cNvPr>
          <p:cNvSpPr>
            <a:spLocks noGrp="1"/>
          </p:cNvSpPr>
          <p:nvPr>
            <p:ph type="sldNum" sz="quarter" idx="12"/>
          </p:nvPr>
        </p:nvSpPr>
        <p:spPr/>
        <p:txBody>
          <a:bodyPr/>
          <a:lstStyle/>
          <a:p>
            <a:fld id="{A765CC5E-8052-F244-B94C-173FF7AA6EEC}" type="slidenum">
              <a:rPr lang="en-US" smtClean="0"/>
              <a:t>3</a:t>
            </a:fld>
            <a:endParaRPr lang="en-US"/>
          </a:p>
        </p:txBody>
      </p:sp>
      <p:sp>
        <p:nvSpPr>
          <p:cNvPr id="2" name="TextBox 1">
            <a:extLst>
              <a:ext uri="{FF2B5EF4-FFF2-40B4-BE49-F238E27FC236}">
                <a16:creationId xmlns:a16="http://schemas.microsoft.com/office/drawing/2014/main" id="{C6DC73E5-78ED-B090-FA09-799BFB61B0AB}"/>
              </a:ext>
            </a:extLst>
          </p:cNvPr>
          <p:cNvSpPr txBox="1"/>
          <p:nvPr/>
        </p:nvSpPr>
        <p:spPr>
          <a:xfrm>
            <a:off x="2627454" y="5024416"/>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3, Aal-e-’Imran, Verse 104</a:t>
            </a:r>
          </a:p>
        </p:txBody>
      </p:sp>
      <p:sp>
        <p:nvSpPr>
          <p:cNvPr id="13" name="TextBox 12">
            <a:extLst>
              <a:ext uri="{FF2B5EF4-FFF2-40B4-BE49-F238E27FC236}">
                <a16:creationId xmlns:a16="http://schemas.microsoft.com/office/drawing/2014/main" id="{236FC21E-D1B9-8F4F-CE3F-C2E059309CE6}"/>
              </a:ext>
            </a:extLst>
          </p:cNvPr>
          <p:cNvSpPr txBox="1"/>
          <p:nvPr/>
        </p:nvSpPr>
        <p:spPr>
          <a:xfrm>
            <a:off x="336059" y="2177406"/>
            <a:ext cx="5759941" cy="2585323"/>
          </a:xfrm>
          <a:prstGeom prst="rect">
            <a:avLst/>
          </a:prstGeom>
          <a:noFill/>
        </p:spPr>
        <p:txBody>
          <a:bodyPr wrap="square">
            <a:spAutoFit/>
          </a:bodyPr>
          <a:lstStyle/>
          <a:p>
            <a:r>
              <a:rPr lang="en-US" b="0" i="0" dirty="0">
                <a:effectLst/>
                <a:latin typeface="Verdana" panose="020B0604030504040204" pitchFamily="34" charset="0"/>
                <a:ea typeface="Verdana" panose="020B0604030504040204" pitchFamily="34" charset="0"/>
              </a:rPr>
              <a:t>And hold fast, all together, by the rope of Allah and be not divided; and remember the favour of Allah which He bestowed upon you when you were enemies and He united your hearts in love, so that by His grace you became as brothers; and you were on the brink of a pit of fire and He saved you from it. Thus does Allah explain to you His commandments that you may be guided.</a:t>
            </a:r>
            <a:endParaRPr lang="en-US" dirty="0">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F1F8434A-5B61-AC4F-DE8C-44C23EDBA6EA}"/>
              </a:ext>
            </a:extLst>
          </p:cNvPr>
          <p:cNvPicPr>
            <a:picLocks noChangeAspect="1"/>
          </p:cNvPicPr>
          <p:nvPr/>
        </p:nvPicPr>
        <p:blipFill>
          <a:blip r:embed="rId3"/>
          <a:stretch>
            <a:fillRect/>
          </a:stretch>
        </p:blipFill>
        <p:spPr>
          <a:xfrm>
            <a:off x="6432059" y="2120821"/>
            <a:ext cx="5639289" cy="2514818"/>
          </a:xfrm>
          <a:prstGeom prst="rect">
            <a:avLst/>
          </a:prstGeom>
        </p:spPr>
      </p:pic>
    </p:spTree>
    <p:extLst>
      <p:ext uri="{BB962C8B-B14F-4D97-AF65-F5344CB8AC3E}">
        <p14:creationId xmlns:p14="http://schemas.microsoft.com/office/powerpoint/2010/main" val="3698346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Walk after you eat - Lowers Sugar"/>
          <p:cNvSpPr txBox="1">
            <a:spLocks noGrp="1"/>
          </p:cNvSpPr>
          <p:nvPr>
            <p:ph type="title"/>
          </p:nvPr>
        </p:nvSpPr>
        <p:spPr>
          <a:xfrm>
            <a:off x="0" y="410427"/>
            <a:ext cx="11829325" cy="654051"/>
          </a:xfrm>
          <a:prstGeom prst="rect">
            <a:avLst/>
          </a:prstGeom>
        </p:spPr>
        <p:txBody>
          <a:bodyPr>
            <a:normAutofit/>
          </a:bodyPr>
          <a:lstStyle>
            <a:lvl1pPr algn="ctr" defTabSz="561340">
              <a:defRPr sz="4964" b="1">
                <a:solidFill>
                  <a:srgbClr val="000000"/>
                </a:solidFill>
                <a:latin typeface="Arial"/>
                <a:ea typeface="Arial"/>
                <a:cs typeface="Arial"/>
                <a:sym typeface="Arial"/>
              </a:defRPr>
            </a:lvl1pPr>
          </a:lstStyle>
          <a:p>
            <a:r>
              <a:rPr sz="3200" dirty="0">
                <a:latin typeface="Verdana" panose="020B0604030504040204" pitchFamily="34" charset="0"/>
                <a:ea typeface="Verdana" panose="020B0604030504040204" pitchFamily="34" charset="0"/>
              </a:rPr>
              <a:t>Walk after you eat - Lowers Sugar</a:t>
            </a:r>
          </a:p>
        </p:txBody>
      </p:sp>
      <p:sp>
        <p:nvSpPr>
          <p:cNvPr id="195" name="The biggest benefit of walking after eating is the impact it has on your blood sugar…"/>
          <p:cNvSpPr txBox="1">
            <a:spLocks noGrp="1"/>
          </p:cNvSpPr>
          <p:nvPr>
            <p:ph type="body" sz="half" idx="1"/>
          </p:nvPr>
        </p:nvSpPr>
        <p:spPr>
          <a:xfrm>
            <a:off x="5567422" y="1442361"/>
            <a:ext cx="6426103" cy="4511871"/>
          </a:xfrm>
          <a:prstGeom prst="rect">
            <a:avLst/>
          </a:prstGeom>
        </p:spPr>
        <p:txBody>
          <a:bodyPr>
            <a:normAutofit lnSpcReduction="10000"/>
          </a:bodyPr>
          <a:lstStyle/>
          <a:p>
            <a:pPr>
              <a:buClr>
                <a:srgbClr val="000000"/>
              </a:buClr>
              <a:buSzPct val="45000"/>
              <a:buBlip>
                <a:blip r:embed="rId2"/>
              </a:buBlip>
            </a:pPr>
            <a:r>
              <a:rPr lang="en-US" dirty="0">
                <a:latin typeface="Verdana" panose="020B0604030504040204" pitchFamily="34" charset="0"/>
                <a:ea typeface="Verdana" panose="020B0604030504040204" pitchFamily="34" charset="0"/>
              </a:rPr>
              <a:t>People with a history of gas, bloating, and belching will benefit by walking for 10-15 minutes after every meal with decreased symptoms</a:t>
            </a:r>
          </a:p>
          <a:p>
            <a:pPr>
              <a:buClr>
                <a:srgbClr val="000000"/>
              </a:buClr>
              <a:buSzPct val="45000"/>
              <a:buBlip>
                <a:blip r:embed="rId2"/>
              </a:buBlip>
            </a:pPr>
            <a:r>
              <a:rPr dirty="0">
                <a:latin typeface="Verdana" panose="020B0604030504040204" pitchFamily="34" charset="0"/>
                <a:ea typeface="Verdana" panose="020B0604030504040204" pitchFamily="34" charset="0"/>
              </a:rPr>
              <a:t>Whether you want to </a:t>
            </a:r>
            <a:r>
              <a:rPr u="sng" dirty="0">
                <a:solidFill>
                  <a:srgbClr val="007FAD"/>
                </a:solidFill>
                <a:uFill>
                  <a:solidFill>
                    <a:srgbClr val="007FAD"/>
                  </a:solidFill>
                </a:uFill>
                <a:latin typeface="Verdana" panose="020B0604030504040204" pitchFamily="34" charset="0"/>
                <a:ea typeface="Verdana" panose="020B0604030504040204" pitchFamily="34" charset="0"/>
                <a:hlinkClick r:id="rId3"/>
              </a:rPr>
              <a:t>prevent diabetes</a:t>
            </a:r>
            <a:r>
              <a:rPr dirty="0">
                <a:latin typeface="Verdana" panose="020B0604030504040204" pitchFamily="34" charset="0"/>
                <a:ea typeface="Verdana" panose="020B0604030504040204" pitchFamily="34" charset="0"/>
              </a:rPr>
              <a:t> or or already have diabetes, walking after eating can help manage your blood sugar</a:t>
            </a:r>
          </a:p>
          <a:p>
            <a:pPr>
              <a:buClr>
                <a:srgbClr val="000000"/>
              </a:buClr>
              <a:buSzPct val="45000"/>
              <a:buBlip>
                <a:blip r:embed="rId2"/>
              </a:buBlip>
            </a:pPr>
            <a:r>
              <a:rPr dirty="0">
                <a:latin typeface="Verdana" panose="020B0604030504040204" pitchFamily="34" charset="0"/>
                <a:ea typeface="Verdana" panose="020B0604030504040204" pitchFamily="34" charset="0"/>
              </a:rPr>
              <a:t>Walking after eating burns glucose and lowers blood sugar levels.</a:t>
            </a:r>
          </a:p>
          <a:p>
            <a:pPr>
              <a:buClr>
                <a:srgbClr val="000000"/>
              </a:buClr>
              <a:buSzPct val="45000"/>
              <a:buBlip>
                <a:blip r:embed="rId2"/>
              </a:buBlip>
            </a:pPr>
            <a:r>
              <a:rPr dirty="0">
                <a:latin typeface="Verdana" panose="020B0604030504040204" pitchFamily="34" charset="0"/>
                <a:ea typeface="Verdana" panose="020B0604030504040204" pitchFamily="34" charset="0"/>
              </a:rPr>
              <a:t>Walking even for 2-5 minutes after eating can have the beneficial effects of improving your sugar</a:t>
            </a:r>
          </a:p>
        </p:txBody>
      </p:sp>
      <p:pic>
        <p:nvPicPr>
          <p:cNvPr id="3" name="Picture 2">
            <a:extLst>
              <a:ext uri="{FF2B5EF4-FFF2-40B4-BE49-F238E27FC236}">
                <a16:creationId xmlns:a16="http://schemas.microsoft.com/office/drawing/2014/main" id="{A36E25C7-B793-11BD-7DE8-C3AC477978B6}"/>
              </a:ext>
            </a:extLst>
          </p:cNvPr>
          <p:cNvPicPr>
            <a:picLocks noChangeAspect="1"/>
          </p:cNvPicPr>
          <p:nvPr/>
        </p:nvPicPr>
        <p:blipFill>
          <a:blip r:embed="rId4"/>
          <a:stretch>
            <a:fillRect/>
          </a:stretch>
        </p:blipFill>
        <p:spPr>
          <a:xfrm>
            <a:off x="287079" y="1913860"/>
            <a:ext cx="5185757" cy="2846779"/>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Walk after you eat - Weight Loss"/>
          <p:cNvSpPr txBox="1">
            <a:spLocks noGrp="1"/>
          </p:cNvSpPr>
          <p:nvPr>
            <p:ph type="title"/>
          </p:nvPr>
        </p:nvSpPr>
        <p:spPr>
          <a:xfrm>
            <a:off x="2269393" y="503025"/>
            <a:ext cx="7653213" cy="654051"/>
          </a:xfrm>
          <a:prstGeom prst="rect">
            <a:avLst/>
          </a:prstGeom>
          <a:ln w="12700">
            <a:miter lim="400000"/>
          </a:ln>
        </p:spPr>
        <p:txBody>
          <a:bodyPr lIns="50800" tIns="50800" rIns="50800" bIns="50800" anchor="b">
            <a:noAutofit/>
          </a:bodyPr>
          <a:lstStyle>
            <a:lvl1pPr algn="ctr" defTabSz="586104">
              <a:defRPr sz="5183" b="1">
                <a:solidFill>
                  <a:srgbClr val="000000"/>
                </a:solidFill>
                <a:latin typeface="Arial"/>
                <a:ea typeface="Arial"/>
                <a:cs typeface="Arial"/>
                <a:sym typeface="Arial"/>
              </a:defRPr>
            </a:lvl1pPr>
          </a:lstStyle>
          <a:p>
            <a:r>
              <a:rPr sz="3200" dirty="0">
                <a:latin typeface="Verdana" panose="020B0604030504040204" pitchFamily="34" charset="0"/>
                <a:ea typeface="Verdana" panose="020B0604030504040204" pitchFamily="34" charset="0"/>
              </a:rPr>
              <a:t>Walk after you eat - Weight Loss</a:t>
            </a:r>
          </a:p>
        </p:txBody>
      </p:sp>
      <p:sp>
        <p:nvSpPr>
          <p:cNvPr id="203" name="If you plan to walk after eating, do so soon after you eat to burn the calories that you just consumed. You will lose more weight if you plan your walk within 30 minutes after eating.…"/>
          <p:cNvSpPr txBox="1">
            <a:spLocks noGrp="1"/>
          </p:cNvSpPr>
          <p:nvPr>
            <p:ph type="body" sz="half" idx="1"/>
          </p:nvPr>
        </p:nvSpPr>
        <p:spPr>
          <a:xfrm>
            <a:off x="6635811" y="1464819"/>
            <a:ext cx="5128420" cy="4890156"/>
          </a:xfrm>
          <a:prstGeom prst="rect">
            <a:avLst/>
          </a:prstGeom>
        </p:spPr>
        <p:txBody>
          <a:bodyPr/>
          <a:lstStyle/>
          <a:p>
            <a:pPr>
              <a:buClr>
                <a:srgbClr val="000000"/>
              </a:buClr>
              <a:buSzPct val="45000"/>
              <a:buBlip>
                <a:blip r:embed="rId2"/>
              </a:buBlip>
            </a:pPr>
            <a:r>
              <a:rPr dirty="0">
                <a:latin typeface="Verdana" panose="020B0604030504040204" pitchFamily="34" charset="0"/>
                <a:ea typeface="Verdana" panose="020B0604030504040204" pitchFamily="34" charset="0"/>
              </a:rPr>
              <a:t>If you plan to walk after eating, do so soon after you eat to burn the calories that you just consumed. You will lose more weight if you plan your walk within 30 minutes after eating.</a:t>
            </a:r>
          </a:p>
          <a:p>
            <a:pPr>
              <a:buClr>
                <a:srgbClr val="000000"/>
              </a:buClr>
              <a:buSzPct val="45000"/>
              <a:buBlip>
                <a:blip r:embed="rId2"/>
              </a:buBlip>
            </a:pPr>
            <a:r>
              <a:rPr dirty="0">
                <a:latin typeface="Verdana" panose="020B0604030504040204" pitchFamily="34" charset="0"/>
                <a:ea typeface="Verdana" panose="020B0604030504040204" pitchFamily="34" charset="0"/>
              </a:rPr>
              <a:t>Walking consistently can also promote sleep, boost heart health and improve your mood and increase longevity</a:t>
            </a:r>
          </a:p>
          <a:p>
            <a:pPr>
              <a:buClr>
                <a:srgbClr val="000000"/>
              </a:buClr>
              <a:buSzPct val="45000"/>
              <a:buBlip>
                <a:blip r:embed="rId2"/>
              </a:buBlip>
            </a:pPr>
            <a:r>
              <a:rPr dirty="0">
                <a:latin typeface="Verdana" panose="020B0604030504040204" pitchFamily="34" charset="0"/>
                <a:ea typeface="Verdana" panose="020B0604030504040204" pitchFamily="34" charset="0"/>
              </a:rPr>
              <a:t>Avoid high intensity or rigorous exercise after eating</a:t>
            </a:r>
          </a:p>
        </p:txBody>
      </p:sp>
      <p:pic>
        <p:nvPicPr>
          <p:cNvPr id="204" name="Image" descr="Image"/>
          <p:cNvPicPr>
            <a:picLocks noChangeAspect="1"/>
          </p:cNvPicPr>
          <p:nvPr/>
        </p:nvPicPr>
        <p:blipFill>
          <a:blip r:embed="rId3"/>
          <a:stretch>
            <a:fillRect/>
          </a:stretch>
        </p:blipFill>
        <p:spPr>
          <a:xfrm>
            <a:off x="625369" y="1464819"/>
            <a:ext cx="5799894" cy="3258803"/>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A796A-C1DD-DE62-26E4-1419E9B531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3E853-4F34-6073-1E5F-C6119CDA16E4}"/>
              </a:ext>
            </a:extLst>
          </p:cNvPr>
          <p:cNvSpPr>
            <a:spLocks noGrp="1"/>
          </p:cNvSpPr>
          <p:nvPr>
            <p:ph type="sldNum" sz="quarter" idx="12"/>
          </p:nvPr>
        </p:nvSpPr>
        <p:spPr/>
        <p:txBody>
          <a:bodyPr/>
          <a:lstStyle/>
          <a:p>
            <a:fld id="{A765CC5E-8052-F244-B94C-173FF7AA6EEC}" type="slidenum">
              <a:rPr lang="en-US" smtClean="0"/>
              <a:t>32</a:t>
            </a:fld>
            <a:endParaRPr lang="en-US"/>
          </a:p>
        </p:txBody>
      </p:sp>
      <p:sp>
        <p:nvSpPr>
          <p:cNvPr id="4" name="TextBox 3">
            <a:extLst>
              <a:ext uri="{FF2B5EF4-FFF2-40B4-BE49-F238E27FC236}">
                <a16:creationId xmlns:a16="http://schemas.microsoft.com/office/drawing/2014/main" id="{0E029BBC-6DD2-D0F4-D27B-BAAC9BA6B190}"/>
              </a:ext>
            </a:extLst>
          </p:cNvPr>
          <p:cNvSpPr txBox="1"/>
          <p:nvPr/>
        </p:nvSpPr>
        <p:spPr>
          <a:xfrm>
            <a:off x="6257926" y="-35398"/>
            <a:ext cx="593407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5" name="TextBox 4">
            <a:extLst>
              <a:ext uri="{FF2B5EF4-FFF2-40B4-BE49-F238E27FC236}">
                <a16:creationId xmlns:a16="http://schemas.microsoft.com/office/drawing/2014/main" id="{B2DBFA1E-6696-D692-CAAD-6B626981B32B}"/>
              </a:ext>
            </a:extLst>
          </p:cNvPr>
          <p:cNvSpPr txBox="1"/>
          <p:nvPr/>
        </p:nvSpPr>
        <p:spPr>
          <a:xfrm>
            <a:off x="279832" y="1362367"/>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6" name="TextBox 5">
            <a:extLst>
              <a:ext uri="{FF2B5EF4-FFF2-40B4-BE49-F238E27FC236}">
                <a16:creationId xmlns:a16="http://schemas.microsoft.com/office/drawing/2014/main" id="{28A8A0EB-8C5E-6C60-2AE9-813E5F1F0521}"/>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018E97DA-C179-681B-A6C7-8316925EAA55}"/>
              </a:ext>
            </a:extLst>
          </p:cNvPr>
          <p:cNvPicPr>
            <a:picLocks noChangeAspect="1"/>
          </p:cNvPicPr>
          <p:nvPr/>
        </p:nvPicPr>
        <p:blipFill>
          <a:blip r:embed="rId6"/>
          <a:stretch>
            <a:fillRect/>
          </a:stretch>
        </p:blipFill>
        <p:spPr>
          <a:xfrm>
            <a:off x="10184429" y="998860"/>
            <a:ext cx="1582437" cy="1634534"/>
          </a:xfrm>
          <a:prstGeom prst="rect">
            <a:avLst/>
          </a:prstGeom>
        </p:spPr>
      </p:pic>
      <p:sp>
        <p:nvSpPr>
          <p:cNvPr id="8" name="TextBox 7">
            <a:extLst>
              <a:ext uri="{FF2B5EF4-FFF2-40B4-BE49-F238E27FC236}">
                <a16:creationId xmlns:a16="http://schemas.microsoft.com/office/drawing/2014/main" id="{926F49A0-FA46-1177-F235-DCAAE68A0AC5}"/>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A3EB6397-891F-1720-6090-1FF7D6CD2CEB}"/>
              </a:ext>
            </a:extLst>
          </p:cNvPr>
          <p:cNvPicPr>
            <a:picLocks noChangeAspect="1"/>
          </p:cNvPicPr>
          <p:nvPr/>
        </p:nvPicPr>
        <p:blipFill>
          <a:blip r:embed="rId7"/>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9E23C1FD-0BA1-AF23-7BD6-4D3E9976C274}"/>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08150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4899-41B4-B90C-426A-966343A498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F24DAC-87A2-63AE-2F6D-0BF262C1DA4D}"/>
              </a:ext>
            </a:extLst>
          </p:cNvPr>
          <p:cNvPicPr>
            <a:picLocks noChangeAspect="1"/>
          </p:cNvPicPr>
          <p:nvPr/>
        </p:nvPicPr>
        <p:blipFill>
          <a:blip r:embed="rId3"/>
          <a:stretch>
            <a:fillRect/>
          </a:stretch>
        </p:blipFill>
        <p:spPr>
          <a:xfrm>
            <a:off x="2084705" y="1331413"/>
            <a:ext cx="8798266" cy="851074"/>
          </a:xfrm>
          <a:prstGeom prst="rect">
            <a:avLst/>
          </a:prstGeom>
        </p:spPr>
      </p:pic>
      <p:sp>
        <p:nvSpPr>
          <p:cNvPr id="3" name="TextBox 2">
            <a:extLst>
              <a:ext uri="{FF2B5EF4-FFF2-40B4-BE49-F238E27FC236}">
                <a16:creationId xmlns:a16="http://schemas.microsoft.com/office/drawing/2014/main" id="{BD516E7A-9782-A2EF-0ECC-544205961AFD}"/>
              </a:ext>
            </a:extLst>
          </p:cNvPr>
          <p:cNvSpPr txBox="1"/>
          <p:nvPr/>
        </p:nvSpPr>
        <p:spPr>
          <a:xfrm>
            <a:off x="428625" y="2006363"/>
            <a:ext cx="11763375" cy="4216539"/>
          </a:xfrm>
          <a:prstGeom prst="rect">
            <a:avLst/>
          </a:prstGeom>
          <a:noFill/>
        </p:spPr>
        <p:txBody>
          <a:bodyPr wrap="square">
            <a:spAutoFit/>
          </a:bodyPr>
          <a:lstStyle/>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i="1" dirty="0">
                <a:effectLst/>
                <a:latin typeface="Verdana" panose="020B0604030504040204" pitchFamily="34" charset="0"/>
                <a:ea typeface="Verdana" panose="020B0604030504040204" pitchFamily="34" charset="0"/>
                <a:cs typeface="Times New Roman" panose="02020603050405020304" pitchFamily="18" charset="0"/>
              </a:rPr>
              <a:t>•</a:t>
            </a:r>
            <a:r>
              <a:rPr lang="en-US"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i="1" dirty="0">
                <a:effectLst/>
                <a:latin typeface="Verdana" panose="020B0604030504040204" pitchFamily="34" charset="0"/>
                <a:ea typeface="Verdana" panose="020B0604030504040204" pitchFamily="34" charset="0"/>
                <a:cs typeface="Times New Roman" panose="02020603050405020304" pitchFamily="18" charset="0"/>
              </a:rPr>
              <a:t> • </a:t>
            </a:r>
            <a:r>
              <a:rPr lang="en-US"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dirty="0">
                <a:effectLst/>
                <a:latin typeface="Verdana" panose="020B0604030504040204" pitchFamily="34" charset="0"/>
                <a:ea typeface="Verdan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014589A-BBDA-30AF-639F-5F7E392617CF}"/>
              </a:ext>
            </a:extLst>
          </p:cNvPr>
          <p:cNvSpPr txBox="1"/>
          <p:nvPr/>
        </p:nvSpPr>
        <p:spPr>
          <a:xfrm>
            <a:off x="10000614" y="71928"/>
            <a:ext cx="2085975"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Pledge</a:t>
            </a:r>
          </a:p>
        </p:txBody>
      </p:sp>
      <p:sp>
        <p:nvSpPr>
          <p:cNvPr id="5" name="Slide Number Placeholder 4">
            <a:extLst>
              <a:ext uri="{FF2B5EF4-FFF2-40B4-BE49-F238E27FC236}">
                <a16:creationId xmlns:a16="http://schemas.microsoft.com/office/drawing/2014/main" id="{C8BE23F0-E3F4-E796-F025-EB7059BB346D}"/>
              </a:ext>
            </a:extLst>
          </p:cNvPr>
          <p:cNvSpPr>
            <a:spLocks noGrp="1"/>
          </p:cNvSpPr>
          <p:nvPr>
            <p:ph type="sldNum" sz="quarter" idx="12"/>
          </p:nvPr>
        </p:nvSpPr>
        <p:spPr/>
        <p:txBody>
          <a:bodyPr/>
          <a:lstStyle/>
          <a:p>
            <a:fld id="{A765CC5E-8052-F244-B94C-173FF7AA6EEC}" type="slidenum">
              <a:rPr lang="en-US" smtClean="0"/>
              <a:t>4</a:t>
            </a:fld>
            <a:endParaRPr lang="en-US"/>
          </a:p>
        </p:txBody>
      </p:sp>
    </p:spTree>
    <p:extLst>
      <p:ext uri="{BB962C8B-B14F-4D97-AF65-F5344CB8AC3E}">
        <p14:creationId xmlns:p14="http://schemas.microsoft.com/office/powerpoint/2010/main" val="325736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F07BC0-F95C-9F47-F17D-CC3C7AF1DE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2931B30-A5FE-27B3-B1D9-9C6F6280E742}"/>
              </a:ext>
            </a:extLst>
          </p:cNvPr>
          <p:cNvSpPr txBox="1"/>
          <p:nvPr/>
        </p:nvSpPr>
        <p:spPr>
          <a:xfrm>
            <a:off x="5018690" y="2952342"/>
            <a:ext cx="2154619"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30F20174-A068-8FBE-741F-A3A1E1D7742D}"/>
              </a:ext>
            </a:extLst>
          </p:cNvPr>
          <p:cNvSpPr>
            <a:spLocks noGrp="1"/>
          </p:cNvSpPr>
          <p:nvPr>
            <p:ph type="sldNum" sz="quarter" idx="12"/>
          </p:nvPr>
        </p:nvSpPr>
        <p:spPr/>
        <p:txBody>
          <a:bodyPr/>
          <a:lstStyle/>
          <a:p>
            <a:fld id="{A765CC5E-8052-F244-B94C-173FF7AA6EEC}" type="slidenum">
              <a:rPr lang="en-US" smtClean="0"/>
              <a:t>5</a:t>
            </a:fld>
            <a:endParaRPr lang="en-US"/>
          </a:p>
        </p:txBody>
      </p:sp>
    </p:spTree>
    <p:extLst>
      <p:ext uri="{BB962C8B-B14F-4D97-AF65-F5344CB8AC3E}">
        <p14:creationId xmlns:p14="http://schemas.microsoft.com/office/powerpoint/2010/main" val="37427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139B2-B1BD-D3DC-F768-4EBAADA5E8F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117A404-A3DA-9B35-91C2-A9467492E0DD}"/>
              </a:ext>
            </a:extLst>
          </p:cNvPr>
          <p:cNvGrpSpPr/>
          <p:nvPr/>
        </p:nvGrpSpPr>
        <p:grpSpPr>
          <a:xfrm>
            <a:off x="299720" y="1405010"/>
            <a:ext cx="11592560" cy="2315261"/>
            <a:chOff x="299720" y="1120676"/>
            <a:chExt cx="11592560" cy="2315261"/>
          </a:xfrm>
        </p:grpSpPr>
        <p:pic>
          <p:nvPicPr>
            <p:cNvPr id="5" name="Picture 4">
              <a:extLst>
                <a:ext uri="{FF2B5EF4-FFF2-40B4-BE49-F238E27FC236}">
                  <a16:creationId xmlns:a16="http://schemas.microsoft.com/office/drawing/2014/main" id="{B4F23DF7-C821-6775-983B-8FAE1ADBA999}"/>
                </a:ext>
              </a:extLst>
            </p:cNvPr>
            <p:cNvPicPr>
              <a:picLocks noChangeAspect="1"/>
            </p:cNvPicPr>
            <p:nvPr/>
          </p:nvPicPr>
          <p:blipFill>
            <a:blip r:embed="rId3"/>
            <a:stretch>
              <a:fillRect/>
            </a:stretch>
          </p:blipFill>
          <p:spPr>
            <a:xfrm>
              <a:off x="6592236" y="1127613"/>
              <a:ext cx="5074954" cy="2182861"/>
            </a:xfrm>
            <a:prstGeom prst="rect">
              <a:avLst/>
            </a:prstGeom>
          </p:spPr>
        </p:pic>
        <p:sp>
          <p:nvSpPr>
            <p:cNvPr id="6" name="TextBox 5">
              <a:extLst>
                <a:ext uri="{FF2B5EF4-FFF2-40B4-BE49-F238E27FC236}">
                  <a16:creationId xmlns:a16="http://schemas.microsoft.com/office/drawing/2014/main" id="{7DDC5D50-EC14-7224-FC7F-DB6BAE55F89B}"/>
                </a:ext>
              </a:extLst>
            </p:cNvPr>
            <p:cNvSpPr txBox="1"/>
            <p:nvPr/>
          </p:nvSpPr>
          <p:spPr>
            <a:xfrm>
              <a:off x="461963" y="1127613"/>
              <a:ext cx="5847397"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 Allah, Bless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7" name="Rectangle: Rounded Corners 6">
              <a:extLst>
                <a:ext uri="{FF2B5EF4-FFF2-40B4-BE49-F238E27FC236}">
                  <a16:creationId xmlns:a16="http://schemas.microsoft.com/office/drawing/2014/main" id="{E2F81BAE-6881-25E8-D1A1-B36A7AC1B06A}"/>
                </a:ext>
              </a:extLst>
            </p:cNvPr>
            <p:cNvSpPr/>
            <p:nvPr/>
          </p:nvSpPr>
          <p:spPr>
            <a:xfrm>
              <a:off x="299720" y="1120676"/>
              <a:ext cx="11592560" cy="2308324"/>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EF5E5A6D-8245-B425-4673-8B54BC78E416}"/>
              </a:ext>
            </a:extLst>
          </p:cNvPr>
          <p:cNvSpPr txBox="1"/>
          <p:nvPr/>
        </p:nvSpPr>
        <p:spPr>
          <a:xfrm>
            <a:off x="10575926" y="72144"/>
            <a:ext cx="155003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1225F10A-90AC-C79A-132A-91ED5DE4E50D}"/>
              </a:ext>
            </a:extLst>
          </p:cNvPr>
          <p:cNvSpPr>
            <a:spLocks noGrp="1"/>
          </p:cNvSpPr>
          <p:nvPr>
            <p:ph type="sldNum" sz="quarter" idx="12"/>
          </p:nvPr>
        </p:nvSpPr>
        <p:spPr/>
        <p:txBody>
          <a:bodyPr/>
          <a:lstStyle/>
          <a:p>
            <a:fld id="{A765CC5E-8052-F244-B94C-173FF7AA6EEC}" type="slidenum">
              <a:rPr lang="en-US" smtClean="0"/>
              <a:t>6</a:t>
            </a:fld>
            <a:endParaRPr lang="en-US"/>
          </a:p>
        </p:txBody>
      </p:sp>
      <p:sp>
        <p:nvSpPr>
          <p:cNvPr id="2" name="TextBox 1">
            <a:extLst>
              <a:ext uri="{FF2B5EF4-FFF2-40B4-BE49-F238E27FC236}">
                <a16:creationId xmlns:a16="http://schemas.microsoft.com/office/drawing/2014/main" id="{D425318A-AD0C-A688-F6BE-958011F88E8D}"/>
              </a:ext>
            </a:extLst>
          </p:cNvPr>
          <p:cNvSpPr txBox="1"/>
          <p:nvPr/>
        </p:nvSpPr>
        <p:spPr>
          <a:xfrm>
            <a:off x="306514" y="4129551"/>
            <a:ext cx="11453364" cy="1323439"/>
          </a:xfrm>
          <a:prstGeom prst="rect">
            <a:avLst/>
          </a:prstGeom>
          <a:noFill/>
        </p:spPr>
        <p:txBody>
          <a:bodyPr wrap="square">
            <a:spAutoFit/>
          </a:bodyPr>
          <a:lstStyle/>
          <a:p>
            <a:r>
              <a:rPr lang="en-US" sz="2000" i="0" u="none" strike="noStrike" dirty="0">
                <a:effectLst/>
                <a:latin typeface="Verdana" panose="020B0604030504040204" pitchFamily="34" charset="0"/>
                <a:ea typeface="Verdana" panose="020B0604030504040204" pitchFamily="34" charset="0"/>
              </a:rPr>
              <a:t>Narrated by An-Nu`man bin Bashir: Allah's Messenger</a:t>
            </a:r>
            <a:r>
              <a:rPr lang="en-US" sz="2000" i="0" u="none" strike="noStrike" baseline="30000" dirty="0">
                <a:effectLst/>
                <a:latin typeface="Verdana" panose="020B0604030504040204" pitchFamily="34" charset="0"/>
                <a:ea typeface="Verdana" panose="020B0604030504040204" pitchFamily="34" charset="0"/>
              </a:rPr>
              <a:t>sa</a:t>
            </a:r>
            <a:r>
              <a:rPr lang="ur-PK" sz="2000" i="0" u="none" strike="noStrike" dirty="0">
                <a:effectLst/>
                <a:latin typeface="Verdana" panose="020B0604030504040204" pitchFamily="34" charset="0"/>
                <a:ea typeface="Verdana" panose="020B0604030504040204" pitchFamily="34" charset="0"/>
              </a:rPr>
              <a:t> </a:t>
            </a:r>
            <a:r>
              <a:rPr lang="en-US" sz="2000" i="0" u="none" strike="noStrike" dirty="0">
                <a:effectLst/>
                <a:latin typeface="Verdana" panose="020B0604030504040204" pitchFamily="34" charset="0"/>
                <a:ea typeface="Verdana" panose="020B0604030504040204" pitchFamily="34" charset="0"/>
              </a:rPr>
              <a:t>said, "You see the believers as regards their being merciful among themselves and showing love among themselves and being kind, resembling one body, so that, if any part of the body is not well then the whole body shares the sleeplessness (insomnia) and fever with it."</a:t>
            </a:r>
            <a:endParaRPr lang="en-US" sz="2000" b="0" i="0" u="none" strike="noStrike" dirty="0">
              <a:effectLst/>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621BF19-07C2-D11B-12E5-61E6F9494656}"/>
              </a:ext>
            </a:extLst>
          </p:cNvPr>
          <p:cNvSpPr txBox="1"/>
          <p:nvPr/>
        </p:nvSpPr>
        <p:spPr>
          <a:xfrm>
            <a:off x="8854723" y="5826185"/>
            <a:ext cx="2905155"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Sahih Al Bukhari 6011</a:t>
            </a:r>
          </a:p>
        </p:txBody>
      </p:sp>
    </p:spTree>
    <p:extLst>
      <p:ext uri="{BB962C8B-B14F-4D97-AF65-F5344CB8AC3E}">
        <p14:creationId xmlns:p14="http://schemas.microsoft.com/office/powerpoint/2010/main" val="1903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6E2DE-B738-3440-621F-8114CAA97BC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6238275-F059-993F-B33E-C0804F43B50A}"/>
              </a:ext>
            </a:extLst>
          </p:cNvPr>
          <p:cNvSpPr txBox="1"/>
          <p:nvPr/>
        </p:nvSpPr>
        <p:spPr>
          <a:xfrm>
            <a:off x="2119148" y="2850390"/>
            <a:ext cx="7953703"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The Holy Quran Discussion</a:t>
            </a:r>
          </a:p>
        </p:txBody>
      </p:sp>
      <p:sp>
        <p:nvSpPr>
          <p:cNvPr id="12" name="Slide Number Placeholder 11">
            <a:extLst>
              <a:ext uri="{FF2B5EF4-FFF2-40B4-BE49-F238E27FC236}">
                <a16:creationId xmlns:a16="http://schemas.microsoft.com/office/drawing/2014/main" id="{1E5C88DE-7E11-8C93-5853-733B13456C44}"/>
              </a:ext>
            </a:extLst>
          </p:cNvPr>
          <p:cNvSpPr>
            <a:spLocks noGrp="1"/>
          </p:cNvSpPr>
          <p:nvPr>
            <p:ph type="sldNum" sz="quarter" idx="12"/>
          </p:nvPr>
        </p:nvSpPr>
        <p:spPr/>
        <p:txBody>
          <a:bodyPr/>
          <a:lstStyle/>
          <a:p>
            <a:fld id="{A765CC5E-8052-F244-B94C-173FF7AA6EEC}" type="slidenum">
              <a:rPr lang="en-US" smtClean="0"/>
              <a:t>7</a:t>
            </a:fld>
            <a:endParaRPr lang="en-US"/>
          </a:p>
        </p:txBody>
      </p:sp>
    </p:spTree>
    <p:extLst>
      <p:ext uri="{BB962C8B-B14F-4D97-AF65-F5344CB8AC3E}">
        <p14:creationId xmlns:p14="http://schemas.microsoft.com/office/powerpoint/2010/main" val="35865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881461-413B-CFE7-EF0C-C22BE9D23EC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08C412E-F424-5DCC-080C-D69D337EAF26}"/>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5954617A-6167-E057-E2C4-E5444F8A8E8E}"/>
              </a:ext>
            </a:extLst>
          </p:cNvPr>
          <p:cNvSpPr>
            <a:spLocks noGrp="1"/>
          </p:cNvSpPr>
          <p:nvPr>
            <p:ph type="sldNum" sz="quarter" idx="12"/>
          </p:nvPr>
        </p:nvSpPr>
        <p:spPr/>
        <p:txBody>
          <a:bodyPr/>
          <a:lstStyle/>
          <a:p>
            <a:fld id="{A765CC5E-8052-F244-B94C-173FF7AA6EEC}" type="slidenum">
              <a:rPr lang="en-US" smtClean="0"/>
              <a:t>8</a:t>
            </a:fld>
            <a:endParaRPr lang="en-US"/>
          </a:p>
        </p:txBody>
      </p:sp>
      <p:sp>
        <p:nvSpPr>
          <p:cNvPr id="2" name="TextBox 1">
            <a:extLst>
              <a:ext uri="{FF2B5EF4-FFF2-40B4-BE49-F238E27FC236}">
                <a16:creationId xmlns:a16="http://schemas.microsoft.com/office/drawing/2014/main" id="{AD789A18-6345-671F-9FE1-95079C6BB623}"/>
              </a:ext>
            </a:extLst>
          </p:cNvPr>
          <p:cNvSpPr txBox="1"/>
          <p:nvPr/>
        </p:nvSpPr>
        <p:spPr>
          <a:xfrm>
            <a:off x="2627454" y="5024416"/>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3, Aal-e-’Imran, Verse 104</a:t>
            </a:r>
          </a:p>
        </p:txBody>
      </p:sp>
      <p:sp>
        <p:nvSpPr>
          <p:cNvPr id="13" name="TextBox 12">
            <a:extLst>
              <a:ext uri="{FF2B5EF4-FFF2-40B4-BE49-F238E27FC236}">
                <a16:creationId xmlns:a16="http://schemas.microsoft.com/office/drawing/2014/main" id="{345A8DC6-1B04-F587-6850-9F2336AD4259}"/>
              </a:ext>
            </a:extLst>
          </p:cNvPr>
          <p:cNvSpPr txBox="1"/>
          <p:nvPr/>
        </p:nvSpPr>
        <p:spPr>
          <a:xfrm>
            <a:off x="336059" y="2177406"/>
            <a:ext cx="5759941" cy="2585323"/>
          </a:xfrm>
          <a:prstGeom prst="rect">
            <a:avLst/>
          </a:prstGeom>
          <a:noFill/>
        </p:spPr>
        <p:txBody>
          <a:bodyPr wrap="square">
            <a:spAutoFit/>
          </a:bodyPr>
          <a:lstStyle/>
          <a:p>
            <a:r>
              <a:rPr lang="en-US" b="0" i="0" dirty="0">
                <a:effectLst/>
                <a:latin typeface="Verdana" panose="020B0604030504040204" pitchFamily="34" charset="0"/>
                <a:ea typeface="Verdana" panose="020B0604030504040204" pitchFamily="34" charset="0"/>
              </a:rPr>
              <a:t>And hold fast, all together, by the rope of Allah and be not divided; and remember the favour of Allah which He bestowed upon you when you were enemies and He united your hearts in love, so that by His grace you became as brothers; and you were on the brink of a pit of fire and He saved you from it. Thus does Allah explain to you His commandments that you may be guided.</a:t>
            </a:r>
            <a:endParaRPr lang="en-US" dirty="0">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6068BDE9-EB66-F706-2E7F-2FBBB6519215}"/>
              </a:ext>
            </a:extLst>
          </p:cNvPr>
          <p:cNvPicPr>
            <a:picLocks noChangeAspect="1"/>
          </p:cNvPicPr>
          <p:nvPr/>
        </p:nvPicPr>
        <p:blipFill>
          <a:blip r:embed="rId3"/>
          <a:stretch>
            <a:fillRect/>
          </a:stretch>
        </p:blipFill>
        <p:spPr>
          <a:xfrm>
            <a:off x="6432059" y="2120821"/>
            <a:ext cx="5639289" cy="2514818"/>
          </a:xfrm>
          <a:prstGeom prst="rect">
            <a:avLst/>
          </a:prstGeom>
        </p:spPr>
      </p:pic>
    </p:spTree>
    <p:extLst>
      <p:ext uri="{BB962C8B-B14F-4D97-AF65-F5344CB8AC3E}">
        <p14:creationId xmlns:p14="http://schemas.microsoft.com/office/powerpoint/2010/main" val="252515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0FAA52-AF52-D0D2-739D-C2C0723377E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B5E0A76-34CF-67B4-CAD7-A690349B183B}"/>
              </a:ext>
            </a:extLst>
          </p:cNvPr>
          <p:cNvSpPr txBox="1">
            <a:spLocks/>
          </p:cNvSpPr>
          <p:nvPr/>
        </p:nvSpPr>
        <p:spPr>
          <a:xfrm>
            <a:off x="354957" y="1267724"/>
            <a:ext cx="11482086" cy="49844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Verdana" panose="020B0604030504040204" pitchFamily="34" charset="0"/>
                <a:ea typeface="Verdana" panose="020B0604030504040204" pitchFamily="34" charset="0"/>
              </a:rPr>
              <a:t>A Nasir was reciting the Holy Quran one day. The following verse caught his attention:</a:t>
            </a:r>
          </a:p>
          <a:p>
            <a:pPr algn="l">
              <a:spcBef>
                <a:spcPts val="0"/>
              </a:spcBef>
            </a:pPr>
            <a:endParaRPr lang="en-US" dirty="0">
              <a:latin typeface="Verdana" panose="020B0604030504040204" pitchFamily="34" charset="0"/>
              <a:ea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rPr>
              <a:t>“You are the best people raised for the good of mankind;” </a:t>
            </a:r>
          </a:p>
          <a:p>
            <a:pPr>
              <a:spcBef>
                <a:spcPts val="0"/>
              </a:spcBef>
            </a:pPr>
            <a:r>
              <a:rPr lang="en-US" sz="1700" b="1" i="1" dirty="0">
                <a:latin typeface="Verdana" panose="020B0604030504040204" pitchFamily="34" charset="0"/>
                <a:ea typeface="Verdana" panose="020B0604030504040204" pitchFamily="34" charset="0"/>
              </a:rPr>
              <a:t>(Chapter 3, Aal-e-’Imran, Verse 111)</a:t>
            </a:r>
          </a:p>
          <a:p>
            <a:pPr algn="l">
              <a:spcBef>
                <a:spcPts val="0"/>
              </a:spcBef>
            </a:pPr>
            <a:endParaRPr lang="en-US" dirty="0">
              <a:latin typeface="Verdana" panose="020B0604030504040204" pitchFamily="34" charset="0"/>
              <a:ea typeface="Verdana" panose="020B0604030504040204" pitchFamily="34" charset="0"/>
            </a:endParaRPr>
          </a:p>
          <a:p>
            <a:pPr algn="l">
              <a:spcBef>
                <a:spcPts val="0"/>
              </a:spcBef>
            </a:pPr>
            <a:r>
              <a:rPr lang="en-US" dirty="0">
                <a:latin typeface="Verdana" panose="020B0604030504040204" pitchFamily="34" charset="0"/>
                <a:ea typeface="Verdana" panose="020B0604030504040204" pitchFamily="34" charset="0"/>
              </a:rPr>
              <a:t>He started thinking about the Muslims of the world. He could not help but notice the plight of Muslim countries. They are weak and are attacked from every which way. Instead of winning, they are helpless and loosing. What happened to the Ummah he thought? They have the best teaching, best role model and best Book. </a:t>
            </a:r>
          </a:p>
          <a:p>
            <a:pPr algn="l">
              <a:spcBef>
                <a:spcPts val="0"/>
              </a:spcBef>
            </a:pPr>
            <a:endParaRPr lang="en-US" dirty="0">
              <a:latin typeface="Verdana" panose="020B0604030504040204" pitchFamily="34" charset="0"/>
              <a:ea typeface="Verdana" panose="020B0604030504040204" pitchFamily="34" charset="0"/>
            </a:endParaRPr>
          </a:p>
          <a:p>
            <a:pPr marL="342900"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Are his questions valid?</a:t>
            </a:r>
          </a:p>
          <a:p>
            <a:pPr marL="342900"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Why are the Muslim countries suffering?</a:t>
            </a:r>
          </a:p>
          <a:p>
            <a:pPr marL="342900"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Is there any solution to these problems?</a:t>
            </a:r>
          </a:p>
        </p:txBody>
      </p:sp>
      <p:sp>
        <p:nvSpPr>
          <p:cNvPr id="4" name="TextBox 3">
            <a:extLst>
              <a:ext uri="{FF2B5EF4-FFF2-40B4-BE49-F238E27FC236}">
                <a16:creationId xmlns:a16="http://schemas.microsoft.com/office/drawing/2014/main" id="{529671E6-8505-62CD-1267-C8B94ADEE510}"/>
              </a:ext>
            </a:extLst>
          </p:cNvPr>
          <p:cNvSpPr txBox="1"/>
          <p:nvPr/>
        </p:nvSpPr>
        <p:spPr>
          <a:xfrm>
            <a:off x="5962503" y="84574"/>
            <a:ext cx="6096000"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Discussion</a:t>
            </a:r>
            <a:endParaRPr lang="en-US" sz="2000" b="1" dirty="0">
              <a:solidFill>
                <a:schemeClr val="bg1"/>
              </a:solidFill>
            </a:endParaRPr>
          </a:p>
        </p:txBody>
      </p:sp>
      <p:sp>
        <p:nvSpPr>
          <p:cNvPr id="5" name="Slide Number Placeholder 4">
            <a:extLst>
              <a:ext uri="{FF2B5EF4-FFF2-40B4-BE49-F238E27FC236}">
                <a16:creationId xmlns:a16="http://schemas.microsoft.com/office/drawing/2014/main" id="{40A0C3FC-A6B0-D6CA-5DEB-7E445B825FC6}"/>
              </a:ext>
            </a:extLst>
          </p:cNvPr>
          <p:cNvSpPr>
            <a:spLocks noGrp="1"/>
          </p:cNvSpPr>
          <p:nvPr>
            <p:ph type="sldNum" sz="quarter" idx="12"/>
          </p:nvPr>
        </p:nvSpPr>
        <p:spPr/>
        <p:txBody>
          <a:bodyPr/>
          <a:lstStyle/>
          <a:p>
            <a:fld id="{A765CC5E-8052-F244-B94C-173FF7AA6EEC}" type="slidenum">
              <a:rPr lang="en-US" smtClean="0"/>
              <a:t>9</a:t>
            </a:fld>
            <a:endParaRPr lang="en-US"/>
          </a:p>
        </p:txBody>
      </p:sp>
    </p:spTree>
    <p:extLst>
      <p:ext uri="{BB962C8B-B14F-4D97-AF65-F5344CB8AC3E}">
        <p14:creationId xmlns:p14="http://schemas.microsoft.com/office/powerpoint/2010/main" val="3001922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8_Academy">
  <a:themeElements>
    <a:clrScheme name="28_Academy">
      <a:dk1>
        <a:srgbClr val="000034"/>
      </a:dk1>
      <a:lt1>
        <a:srgbClr val="3B39E4"/>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Founders Grotesk Semibold"/>
        <a:ea typeface="Founders Grotesk Semibold"/>
        <a:cs typeface="Founders Grotesk Semibold"/>
      </a:majorFont>
      <a:minorFont>
        <a:latin typeface="Founders Grotesk Semibold"/>
        <a:ea typeface="Founders Grotesk Semibold"/>
        <a:cs typeface="Founders Grotesk Semibold"/>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1" i="0" u="none" strike="noStrike" cap="all" spc="156" normalizeH="0" baseline="0">
            <a:ln>
              <a:noFill/>
            </a:ln>
            <a:solidFill>
              <a:srgbClr val="FFFFFF"/>
            </a:solidFill>
            <a:effectLst/>
            <a:uFillTx/>
            <a:latin typeface="Founders Grotesk Condensed"/>
            <a:ea typeface="Founders Grotesk Condensed"/>
            <a:cs typeface="Founders Grotesk Condensed"/>
            <a:sym typeface="Founders Grotesk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53634</TotalTime>
  <Words>2511</Words>
  <Application>Microsoft Office PowerPoint</Application>
  <PresentationFormat>Widescreen</PresentationFormat>
  <Paragraphs>206</Paragraphs>
  <Slides>32</Slides>
  <Notes>1</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32</vt:i4>
      </vt:variant>
    </vt:vector>
  </HeadingPairs>
  <TitlesOfParts>
    <vt:vector size="48" baseType="lpstr">
      <vt:lpstr>Aptos</vt:lpstr>
      <vt:lpstr>Aptos Display</vt:lpstr>
      <vt:lpstr>Arabic Typesetting</vt:lpstr>
      <vt:lpstr>Arial</vt:lpstr>
      <vt:lpstr>Calibri</vt:lpstr>
      <vt:lpstr>Founders Grotesk</vt:lpstr>
      <vt:lpstr>Founders Grotesk Condensed</vt:lpstr>
      <vt:lpstr>Founders Grotesk Light</vt:lpstr>
      <vt:lpstr>Founders Grotesk Semibold</vt:lpstr>
      <vt:lpstr>Ink Free</vt:lpstr>
      <vt:lpstr>Noto Nastaliq Urdu Medium</vt:lpstr>
      <vt:lpstr>Noto Nastaliq Urdu SemiBold</vt:lpstr>
      <vt:lpstr>Verdana</vt:lpstr>
      <vt:lpstr>Office Theme</vt:lpstr>
      <vt:lpstr>1_Office Theme</vt:lpstr>
      <vt:lpstr>28_Academy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Walking before or after Eating</vt:lpstr>
      <vt:lpstr>PowerPoint Presentation</vt:lpstr>
      <vt:lpstr>Walk before you eat</vt:lpstr>
      <vt:lpstr>Walk after you eat - Lowers Sugar</vt:lpstr>
      <vt:lpstr>Walk after you eat - Weight Loss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Naveed M</dc:creator>
  <cp:lastModifiedBy>Nasir Bukhari</cp:lastModifiedBy>
  <cp:revision>148</cp:revision>
  <dcterms:created xsi:type="dcterms:W3CDTF">2024-12-05T17:25:45Z</dcterms:created>
  <dcterms:modified xsi:type="dcterms:W3CDTF">2025-06-25T04:36:32Z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2024-12-11T10:32:16Z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1f12defe-ae79-4407-a468-6afd91e14663</vt:lpwstr>
  </property>
  <property fmtid="{D5CDD505-2E9C-101B-9397-08002B2CF9AE}" pid="8" name="MSIP_Label_d5d47762-d1c3-476b-91fd-63cae19eaafb_ContentBits">
    <vt:lpwstr>0</vt:lpwstr>
  </property>
</Properties>
</file>