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8" r:id="rId2"/>
    <p:sldMasterId id="2147483716" r:id="rId3"/>
  </p:sldMasterIdLst>
  <p:notesMasterIdLst>
    <p:notesMasterId r:id="rId40"/>
  </p:notesMasterIdLst>
  <p:sldIdLst>
    <p:sldId id="266" r:id="rId4"/>
    <p:sldId id="256" r:id="rId5"/>
    <p:sldId id="364" r:id="rId6"/>
    <p:sldId id="378" r:id="rId7"/>
    <p:sldId id="260" r:id="rId8"/>
    <p:sldId id="281" r:id="rId9"/>
    <p:sldId id="282" r:id="rId10"/>
    <p:sldId id="377" r:id="rId11"/>
    <p:sldId id="365" r:id="rId12"/>
    <p:sldId id="367" r:id="rId13"/>
    <p:sldId id="354" r:id="rId14"/>
    <p:sldId id="355" r:id="rId15"/>
    <p:sldId id="352" r:id="rId16"/>
    <p:sldId id="353" r:id="rId17"/>
    <p:sldId id="333" r:id="rId18"/>
    <p:sldId id="302" r:id="rId19"/>
    <p:sldId id="323" r:id="rId20"/>
    <p:sldId id="334" r:id="rId21"/>
    <p:sldId id="284" r:id="rId22"/>
    <p:sldId id="335" r:id="rId23"/>
    <p:sldId id="285" r:id="rId24"/>
    <p:sldId id="315" r:id="rId25"/>
    <p:sldId id="362" r:id="rId26"/>
    <p:sldId id="286" r:id="rId27"/>
    <p:sldId id="363" r:id="rId28"/>
    <p:sldId id="287" r:id="rId29"/>
    <p:sldId id="368" r:id="rId30"/>
    <p:sldId id="369" r:id="rId31"/>
    <p:sldId id="370" r:id="rId32"/>
    <p:sldId id="371" r:id="rId33"/>
    <p:sldId id="372" r:id="rId34"/>
    <p:sldId id="373" r:id="rId35"/>
    <p:sldId id="374" r:id="rId36"/>
    <p:sldId id="375" r:id="rId37"/>
    <p:sldId id="376" r:id="rId38"/>
    <p:sldId id="26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66" d="100"/>
          <a:sy n="66" d="100"/>
        </p:scale>
        <p:origin x="1253"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odernperio.com/smile-galler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odernperio.com/smile-galler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48CC89-6787-4871-B592-684089F95AA1}" type="slidenum">
              <a:rPr lang="en-US" smtClean="0"/>
              <a:t>3</a:t>
            </a:fld>
            <a:endParaRPr lang="en-US"/>
          </a:p>
        </p:txBody>
      </p:sp>
    </p:spTree>
    <p:extLst>
      <p:ext uri="{BB962C8B-B14F-4D97-AF65-F5344CB8AC3E}">
        <p14:creationId xmlns:p14="http://schemas.microsoft.com/office/powerpoint/2010/main" val="34523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31613-D55B-CBF0-6634-DEA98CA06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4F722-B418-741B-C9E1-03EAA126A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4315A4-80CC-AE0F-E566-4CC8FE007C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94126B-DA12-B645-6CB1-EC458EF87579}"/>
              </a:ext>
            </a:extLst>
          </p:cNvPr>
          <p:cNvSpPr>
            <a:spLocks noGrp="1"/>
          </p:cNvSpPr>
          <p:nvPr>
            <p:ph type="sldNum" sz="quarter" idx="5"/>
          </p:nvPr>
        </p:nvSpPr>
        <p:spPr/>
        <p:txBody>
          <a:bodyPr/>
          <a:lstStyle/>
          <a:p>
            <a:fld id="{7248CC89-6787-4871-B592-684089F95AA1}" type="slidenum">
              <a:rPr lang="en-US" smtClean="0"/>
              <a:t>8</a:t>
            </a:fld>
            <a:endParaRPr lang="en-US"/>
          </a:p>
        </p:txBody>
      </p:sp>
    </p:spTree>
    <p:extLst>
      <p:ext uri="{BB962C8B-B14F-4D97-AF65-F5344CB8AC3E}">
        <p14:creationId xmlns:p14="http://schemas.microsoft.com/office/powerpoint/2010/main" val="1598012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9088-4DF3-0494-F32D-8964DED2B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9BDAB-D54E-B971-8B75-CE8F8F80D1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988258-7EB1-F733-D8B3-D07927BD5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50B2D4-536A-2FFF-A617-5591744D1388}"/>
              </a:ext>
            </a:extLst>
          </p:cNvPr>
          <p:cNvSpPr>
            <a:spLocks noGrp="1"/>
          </p:cNvSpPr>
          <p:nvPr>
            <p:ph type="sldNum" sz="quarter" idx="5"/>
          </p:nvPr>
        </p:nvSpPr>
        <p:spPr/>
        <p:txBody>
          <a:bodyPr/>
          <a:lstStyle/>
          <a:p>
            <a:fld id="{7248CC89-6787-4871-B592-684089F95AA1}" type="slidenum">
              <a:rPr lang="en-US" smtClean="0"/>
              <a:t>9</a:t>
            </a:fld>
            <a:endParaRPr lang="en-US"/>
          </a:p>
        </p:txBody>
      </p:sp>
    </p:spTree>
    <p:extLst>
      <p:ext uri="{BB962C8B-B14F-4D97-AF65-F5344CB8AC3E}">
        <p14:creationId xmlns:p14="http://schemas.microsoft.com/office/powerpoint/2010/main" val="108086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lvl1pPr>
              <a:defRPr u="sng">
                <a:solidFill>
                  <a:srgbClr val="0563C1"/>
                </a:solidFill>
                <a:uFill>
                  <a:solidFill>
                    <a:srgbClr val="0563C1"/>
                  </a:solidFill>
                </a:uFill>
                <a:hlinkClick r:id="rId3"/>
              </a:defRPr>
            </a:lvl1pPr>
          </a:lstStyle>
          <a:p>
            <a:pPr>
              <a:defRPr u="none">
                <a:solidFill>
                  <a:srgbClr val="000000"/>
                </a:solidFill>
                <a:uFillTx/>
              </a:defRPr>
            </a:pPr>
            <a:r>
              <a:rPr u="sng" dirty="0">
                <a:solidFill>
                  <a:srgbClr val="0563C1"/>
                </a:solidFill>
                <a:uFill>
                  <a:solidFill>
                    <a:srgbClr val="0563C1"/>
                  </a:solidFill>
                </a:uFill>
                <a:hlinkClick r:id="rId3"/>
              </a:rPr>
              <a:t>Smile Gallery | Before and After Periodontal Therapy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75F35-3289-B8E6-2D78-C3571DC02D80}"/>
            </a:ext>
          </a:extLst>
        </p:cNvPr>
        <p:cNvGrpSpPr/>
        <p:nvPr/>
      </p:nvGrpSpPr>
      <p:grpSpPr>
        <a:xfrm>
          <a:off x="0" y="0"/>
          <a:ext cx="0" cy="0"/>
          <a:chOff x="0" y="0"/>
          <a:chExt cx="0" cy="0"/>
        </a:xfrm>
      </p:grpSpPr>
      <p:sp>
        <p:nvSpPr>
          <p:cNvPr id="166" name="Shape 166">
            <a:extLst>
              <a:ext uri="{FF2B5EF4-FFF2-40B4-BE49-F238E27FC236}">
                <a16:creationId xmlns:a16="http://schemas.microsoft.com/office/drawing/2014/main" id="{DBD7F946-22E6-DD25-9BC6-8B3DAA63D527}"/>
              </a:ext>
            </a:extLst>
          </p:cNvPr>
          <p:cNvSpPr>
            <a:spLocks noGrp="1" noRot="1" noChangeAspect="1"/>
          </p:cNvSpPr>
          <p:nvPr>
            <p:ph type="sldImg"/>
          </p:nvPr>
        </p:nvSpPr>
        <p:spPr>
          <a:prstGeom prst="rect">
            <a:avLst/>
          </a:prstGeom>
        </p:spPr>
        <p:txBody>
          <a:bodyPr/>
          <a:lstStyle/>
          <a:p>
            <a:endParaRPr/>
          </a:p>
        </p:txBody>
      </p:sp>
      <p:sp>
        <p:nvSpPr>
          <p:cNvPr id="167" name="Shape 167">
            <a:extLst>
              <a:ext uri="{FF2B5EF4-FFF2-40B4-BE49-F238E27FC236}">
                <a16:creationId xmlns:a16="http://schemas.microsoft.com/office/drawing/2014/main" id="{ACC34D5D-EAC2-728E-FB59-C8599E27D8D9}"/>
              </a:ext>
            </a:extLst>
          </p:cNvPr>
          <p:cNvSpPr>
            <a:spLocks noGrp="1"/>
          </p:cNvSpPr>
          <p:nvPr>
            <p:ph type="body" sz="quarter" idx="1"/>
          </p:nvPr>
        </p:nvSpPr>
        <p:spPr>
          <a:prstGeom prst="rect">
            <a:avLst/>
          </a:prstGeom>
        </p:spPr>
        <p:txBody>
          <a:bodyPr/>
          <a:lstStyle>
            <a:lvl1pPr>
              <a:defRPr u="sng">
                <a:solidFill>
                  <a:srgbClr val="0563C1"/>
                </a:solidFill>
                <a:uFill>
                  <a:solidFill>
                    <a:srgbClr val="0563C1"/>
                  </a:solidFill>
                </a:uFill>
                <a:hlinkClick r:id="rId3"/>
              </a:defRPr>
            </a:lvl1pPr>
          </a:lstStyle>
          <a:p>
            <a:pPr>
              <a:defRPr u="none">
                <a:solidFill>
                  <a:srgbClr val="000000"/>
                </a:solidFill>
                <a:uFillTx/>
              </a:defRPr>
            </a:pPr>
            <a:r>
              <a:rPr u="sng" dirty="0">
                <a:solidFill>
                  <a:srgbClr val="0563C1"/>
                </a:solidFill>
                <a:uFill>
                  <a:solidFill>
                    <a:srgbClr val="0563C1"/>
                  </a:solidFill>
                </a:uFill>
                <a:hlinkClick r:id="rId3"/>
              </a:rPr>
              <a:t>Smile Gallery | Before and After Periodontal Therapy</a:t>
            </a:r>
          </a:p>
        </p:txBody>
      </p:sp>
    </p:spTree>
    <p:extLst>
      <p:ext uri="{BB962C8B-B14F-4D97-AF65-F5344CB8AC3E}">
        <p14:creationId xmlns:p14="http://schemas.microsoft.com/office/powerpoint/2010/main" val="88477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9/1/2025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9/1/2025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9/1/2025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9551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75640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6595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230979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58904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621602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82514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4625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9/1/2025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381251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36765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9/1/2025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901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4" name="CLICK TO add title"/>
          <p:cNvSpPr txBox="1">
            <a:spLocks noGrp="1"/>
          </p:cNvSpPr>
          <p:nvPr>
            <p:ph type="title" hasCustomPrompt="1"/>
          </p:nvPr>
        </p:nvSpPr>
        <p:spPr>
          <a:xfrm>
            <a:off x="6441918" y="3329790"/>
            <a:ext cx="4941771" cy="3200401"/>
          </a:xfrm>
          <a:prstGeom prst="rect">
            <a:avLst/>
          </a:prstGeom>
        </p:spPr>
        <p:txBody>
          <a:bodyPr anchor="ctr"/>
          <a:lstStyle>
            <a:lvl1pPr algn="l">
              <a:defRPr sz="3600"/>
            </a:lvl1pPr>
          </a:lstStyle>
          <a:p>
            <a:r>
              <a:t>CLICK TO add title</a:t>
            </a:r>
          </a:p>
        </p:txBody>
      </p:sp>
      <p:pic>
        <p:nvPicPr>
          <p:cNvPr id="15" name="Graphic 7" descr="Graphic 7"/>
          <p:cNvPicPr>
            <a:picLocks noChangeAspect="1"/>
          </p:cNvPicPr>
          <p:nvPr/>
        </p:nvPicPr>
        <p:blipFill>
          <a:blip r:embed="rId2"/>
          <a:srcRect l="9358" t="23650"/>
          <a:stretch>
            <a:fillRect/>
          </a:stretch>
        </p:blipFill>
        <p:spPr>
          <a:xfrm>
            <a:off x="0" y="0"/>
            <a:ext cx="9488313" cy="5054257"/>
          </a:xfrm>
          <a:prstGeom prst="rect">
            <a:avLst/>
          </a:prstGeom>
          <a:ln w="12700">
            <a:miter lim="400000"/>
          </a:ln>
        </p:spPr>
      </p:pic>
      <p:sp>
        <p:nvSpPr>
          <p:cNvPr id="16" name="Slide Number"/>
          <p:cNvSpPr txBox="1">
            <a:spLocks noGrp="1"/>
          </p:cNvSpPr>
          <p:nvPr>
            <p:ph type="sldNum" sz="quarter" idx="2"/>
          </p:nvPr>
        </p:nvSpPr>
        <p:spPr>
          <a:xfrm>
            <a:off x="5892800" y="6172200"/>
            <a:ext cx="2844800" cy="368301"/>
          </a:xfrm>
          <a:prstGeom prst="rect">
            <a:avLst/>
          </a:prstGeom>
        </p:spPr>
        <p:txBody>
          <a:bodyPr/>
          <a:lstStyle>
            <a:lvl1pPr>
              <a:defRPr sz="1200"/>
            </a:lvl1pPr>
          </a:lstStyle>
          <a:p>
            <a:fld id="{86CB4B4D-7CA3-9044-876B-883B54F8677D}" type="slidenum">
              <a:t>‹#›</a:t>
            </a:fld>
            <a:endParaRPr/>
          </a:p>
        </p:txBody>
      </p:sp>
    </p:spTree>
    <p:extLst>
      <p:ext uri="{BB962C8B-B14F-4D97-AF65-F5344CB8AC3E}">
        <p14:creationId xmlns:p14="http://schemas.microsoft.com/office/powerpoint/2010/main" val="91063345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Break 1">
    <p:bg>
      <p:bgPr>
        <a:solidFill>
          <a:schemeClr val="accent1"/>
        </a:solidFill>
        <a:effectLst/>
      </p:bgPr>
    </p:bg>
    <p:spTree>
      <p:nvGrpSpPr>
        <p:cNvPr id="1" name=""/>
        <p:cNvGrpSpPr/>
        <p:nvPr/>
      </p:nvGrpSpPr>
      <p:grpSpPr>
        <a:xfrm>
          <a:off x="0" y="0"/>
          <a:ext cx="0" cy="0"/>
          <a:chOff x="0" y="0"/>
          <a:chExt cx="0" cy="0"/>
        </a:xfrm>
      </p:grpSpPr>
      <p:sp>
        <p:nvSpPr>
          <p:cNvPr id="33" name="CLICK TO add title"/>
          <p:cNvSpPr txBox="1">
            <a:spLocks noGrp="1"/>
          </p:cNvSpPr>
          <p:nvPr>
            <p:ph type="title" hasCustomPrompt="1"/>
          </p:nvPr>
        </p:nvSpPr>
        <p:spPr>
          <a:xfrm>
            <a:off x="6991350" y="487017"/>
            <a:ext cx="4179571" cy="3377355"/>
          </a:xfrm>
          <a:prstGeom prst="rect">
            <a:avLst/>
          </a:prstGeom>
        </p:spPr>
        <p:txBody>
          <a:bodyPr/>
          <a:lstStyle>
            <a:lvl1pPr algn="l">
              <a:defRPr sz="3600"/>
            </a:lvl1pPr>
          </a:lstStyle>
          <a:p>
            <a:r>
              <a:t>CLICK TO add title</a:t>
            </a:r>
          </a:p>
        </p:txBody>
      </p:sp>
      <p:grpSp>
        <p:nvGrpSpPr>
          <p:cNvPr id="36" name="Group 3"/>
          <p:cNvGrpSpPr/>
          <p:nvPr/>
        </p:nvGrpSpPr>
        <p:grpSpPr>
          <a:xfrm>
            <a:off x="0" y="0"/>
            <a:ext cx="6557819" cy="6858001"/>
            <a:chOff x="0" y="0"/>
            <a:chExt cx="6557818" cy="6858000"/>
          </a:xfrm>
        </p:grpSpPr>
        <p:sp>
          <p:nvSpPr>
            <p:cNvPr id="34" name="Straight Connector 4"/>
            <p:cNvSpPr/>
            <p:nvPr/>
          </p:nvSpPr>
          <p:spPr>
            <a:xfrm flipH="1" flipV="1">
              <a:off x="0" y="1158744"/>
              <a:ext cx="6557817" cy="215375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35" name="Straight Connector 5"/>
            <p:cNvSpPr/>
            <p:nvPr/>
          </p:nvSpPr>
          <p:spPr>
            <a:xfrm flipH="1" flipV="1">
              <a:off x="3633031" y="-1"/>
              <a:ext cx="2924788" cy="6858002"/>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grpSp>
      <p:sp>
        <p:nvSpPr>
          <p:cNvPr id="37" name="Slide Number"/>
          <p:cNvSpPr txBox="1">
            <a:spLocks noGrp="1"/>
          </p:cNvSpPr>
          <p:nvPr>
            <p:ph type="sldNum" sz="quarter" idx="2"/>
          </p:nvPr>
        </p:nvSpPr>
        <p:spPr>
          <a:xfrm>
            <a:off x="5892800" y="6172200"/>
            <a:ext cx="2844800" cy="368301"/>
          </a:xfrm>
          <a:prstGeom prst="rect">
            <a:avLst/>
          </a:prstGeom>
        </p:spPr>
        <p:txBody>
          <a:bodyPr/>
          <a:lstStyle>
            <a:lvl1pPr>
              <a:defRPr sz="1200"/>
            </a:lvl1pPr>
          </a:lstStyle>
          <a:p>
            <a:fld id="{86CB4B4D-7CA3-9044-876B-883B54F8677D}" type="slidenum">
              <a:t>‹#›</a:t>
            </a:fld>
            <a:endParaRPr/>
          </a:p>
        </p:txBody>
      </p:sp>
    </p:spTree>
    <p:extLst>
      <p:ext uri="{BB962C8B-B14F-4D97-AF65-F5344CB8AC3E}">
        <p14:creationId xmlns:p14="http://schemas.microsoft.com/office/powerpoint/2010/main" val="376365555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Introduction">
    <p:spTree>
      <p:nvGrpSpPr>
        <p:cNvPr id="1" name=""/>
        <p:cNvGrpSpPr/>
        <p:nvPr/>
      </p:nvGrpSpPr>
      <p:grpSpPr>
        <a:xfrm>
          <a:off x="0" y="0"/>
          <a:ext cx="0" cy="0"/>
          <a:chOff x="0" y="0"/>
          <a:chExt cx="0" cy="0"/>
        </a:xfrm>
      </p:grpSpPr>
      <p:sp>
        <p:nvSpPr>
          <p:cNvPr id="54" name="CLICK TO add title"/>
          <p:cNvSpPr txBox="1">
            <a:spLocks noGrp="1"/>
          </p:cNvSpPr>
          <p:nvPr>
            <p:ph type="title" hasCustomPrompt="1"/>
          </p:nvPr>
        </p:nvSpPr>
        <p:spPr>
          <a:xfrm>
            <a:off x="1322318" y="268360"/>
            <a:ext cx="7288283" cy="2121177"/>
          </a:xfrm>
          <a:prstGeom prst="rect">
            <a:avLst/>
          </a:prstGeom>
        </p:spPr>
        <p:txBody>
          <a:bodyPr/>
          <a:lstStyle>
            <a:lvl1pPr algn="l"/>
          </a:lstStyle>
          <a:p>
            <a:r>
              <a:t>CLICK TO add title</a:t>
            </a:r>
          </a:p>
        </p:txBody>
      </p:sp>
      <p:sp>
        <p:nvSpPr>
          <p:cNvPr id="55" name="Body Level One…"/>
          <p:cNvSpPr txBox="1">
            <a:spLocks noGrp="1"/>
          </p:cNvSpPr>
          <p:nvPr>
            <p:ph type="body" sz="half" idx="1" hasCustomPrompt="1"/>
          </p:nvPr>
        </p:nvSpPr>
        <p:spPr>
          <a:xfrm>
            <a:off x="1322387" y="2763078"/>
            <a:ext cx="7288213" cy="3407052"/>
          </a:xfrm>
          <a:prstGeom prst="rect">
            <a:avLst/>
          </a:prstGeom>
        </p:spPr>
        <p:txBody>
          <a:bodyPr/>
          <a:lstStyle>
            <a:lvl1pPr marL="0" indent="0">
              <a:lnSpc>
                <a:spcPct val="100000"/>
              </a:lnSpc>
              <a:buSzTx/>
              <a:buFontTx/>
              <a:buNone/>
              <a:defRPr sz="1800" b="1" spc="50"/>
            </a:lvl1pPr>
            <a:lvl2pPr marL="283463" indent="-285750">
              <a:lnSpc>
                <a:spcPct val="100000"/>
              </a:lnSpc>
              <a:buFontTx/>
              <a:defRPr sz="1800" b="1" spc="50"/>
            </a:lvl2pPr>
            <a:lvl3pPr marL="566927" indent="-285750">
              <a:lnSpc>
                <a:spcPct val="100000"/>
              </a:lnSpc>
              <a:buFontTx/>
              <a:defRPr sz="1800" b="1" spc="50"/>
            </a:lvl3pPr>
            <a:lvl4pPr marL="859536" indent="-285750">
              <a:lnSpc>
                <a:spcPct val="100000"/>
              </a:lnSpc>
              <a:buFontTx/>
              <a:defRPr sz="1800" b="1" spc="50"/>
            </a:lvl4pPr>
            <a:lvl5pPr marL="1143000" indent="-285750">
              <a:lnSpc>
                <a:spcPct val="100000"/>
              </a:lnSpc>
              <a:buFontTx/>
              <a:defRPr sz="1800" b="1" spc="50"/>
            </a:lvl5pPr>
          </a:lstStyle>
          <a:p>
            <a:r>
              <a:t>Click to add content</a:t>
            </a:r>
          </a:p>
          <a:p>
            <a:pPr lvl="1"/>
            <a:endParaRPr/>
          </a:p>
          <a:p>
            <a:pPr lvl="2"/>
            <a:endParaRPr/>
          </a:p>
          <a:p>
            <a:pPr lvl="3"/>
            <a:endParaRPr/>
          </a:p>
          <a:p>
            <a:pPr lvl="4"/>
            <a:endParaRPr/>
          </a:p>
        </p:txBody>
      </p:sp>
      <p:grpSp>
        <p:nvGrpSpPr>
          <p:cNvPr id="58" name="Group 8"/>
          <p:cNvGrpSpPr/>
          <p:nvPr/>
        </p:nvGrpSpPr>
        <p:grpSpPr>
          <a:xfrm>
            <a:off x="9096374" y="-25401"/>
            <a:ext cx="3095626" cy="6883401"/>
            <a:chOff x="0" y="0"/>
            <a:chExt cx="3095625" cy="6883400"/>
          </a:xfrm>
        </p:grpSpPr>
        <p:sp>
          <p:nvSpPr>
            <p:cNvPr id="56" name="Straight Connector 9"/>
            <p:cNvSpPr/>
            <p:nvPr/>
          </p:nvSpPr>
          <p:spPr>
            <a:xfrm>
              <a:off x="0" y="1522413"/>
              <a:ext cx="3095625" cy="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57" name="Straight Connector 10"/>
            <p:cNvSpPr/>
            <p:nvPr/>
          </p:nvSpPr>
          <p:spPr>
            <a:xfrm flipH="1">
              <a:off x="285368" y="0"/>
              <a:ext cx="2810258" cy="6883401"/>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grpSp>
      <p:sp>
        <p:nvSpPr>
          <p:cNvPr id="59" name="Straight Connector 11"/>
          <p:cNvSpPr/>
          <p:nvPr/>
        </p:nvSpPr>
        <p:spPr>
          <a:xfrm flipV="1">
            <a:off x="-2" y="-25403"/>
            <a:ext cx="1210574" cy="2048161"/>
          </a:xfrm>
          <a:prstGeom prst="line">
            <a:avLst/>
          </a:prstGeom>
          <a:ln w="6350">
            <a:solidFill>
              <a:srgbClr val="000000"/>
            </a:solidFill>
            <a:miter/>
          </a:ln>
        </p:spPr>
        <p:txBody>
          <a:bodyPr lIns="45719" rIns="45719"/>
          <a:lstStyle/>
          <a:p>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496290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Section Break 3">
    <p:bg>
      <p:bgPr>
        <a:solidFill>
          <a:srgbClr val="000000"/>
        </a:solidFill>
        <a:effectLst/>
      </p:bgPr>
    </p:bg>
    <p:spTree>
      <p:nvGrpSpPr>
        <p:cNvPr id="1" name=""/>
        <p:cNvGrpSpPr/>
        <p:nvPr/>
      </p:nvGrpSpPr>
      <p:grpSpPr>
        <a:xfrm>
          <a:off x="0" y="0"/>
          <a:ext cx="0" cy="0"/>
          <a:chOff x="0" y="0"/>
          <a:chExt cx="0" cy="0"/>
        </a:xfrm>
      </p:grpSpPr>
      <p:sp>
        <p:nvSpPr>
          <p:cNvPr id="67" name="CLICK TO add title"/>
          <p:cNvSpPr txBox="1">
            <a:spLocks noGrp="1"/>
          </p:cNvSpPr>
          <p:nvPr>
            <p:ph type="title" hasCustomPrompt="1"/>
          </p:nvPr>
        </p:nvSpPr>
        <p:spPr>
          <a:xfrm>
            <a:off x="6991350" y="406400"/>
            <a:ext cx="4179571" cy="3457972"/>
          </a:xfrm>
          <a:prstGeom prst="rect">
            <a:avLst/>
          </a:prstGeom>
        </p:spPr>
        <p:txBody>
          <a:bodyPr/>
          <a:lstStyle>
            <a:lvl1pPr algn="l">
              <a:defRPr sz="3600">
                <a:solidFill>
                  <a:srgbClr val="FFFFFF"/>
                </a:solidFill>
              </a:defRPr>
            </a:lvl1pPr>
          </a:lstStyle>
          <a:p>
            <a:r>
              <a:t>CLICK TO add title</a:t>
            </a:r>
          </a:p>
        </p:txBody>
      </p:sp>
      <p:pic>
        <p:nvPicPr>
          <p:cNvPr id="68" name="Graphic 3" descr="Graphic 3"/>
          <p:cNvPicPr>
            <a:picLocks noChangeAspect="1"/>
          </p:cNvPicPr>
          <p:nvPr/>
        </p:nvPicPr>
        <p:blipFill>
          <a:blip r:embed="rId2"/>
          <a:stretch>
            <a:fillRect/>
          </a:stretch>
        </p:blipFill>
        <p:spPr>
          <a:xfrm>
            <a:off x="0" y="828675"/>
            <a:ext cx="5876925" cy="5200650"/>
          </a:xfrm>
          <a:prstGeom prst="rect">
            <a:avLst/>
          </a:prstGeom>
          <a:ln w="12700">
            <a:miter lim="400000"/>
          </a:ln>
        </p:spPr>
      </p:pic>
      <p:sp>
        <p:nvSpPr>
          <p:cNvPr id="69" name="Slide Number"/>
          <p:cNvSpPr txBox="1">
            <a:spLocks noGrp="1"/>
          </p:cNvSpPr>
          <p:nvPr>
            <p:ph type="sldNum" sz="quarter" idx="2"/>
          </p:nvPr>
        </p:nvSpPr>
        <p:spPr>
          <a:xfrm>
            <a:off x="5892800" y="6172200"/>
            <a:ext cx="2844800" cy="368301"/>
          </a:xfrm>
          <a:prstGeom prst="rect">
            <a:avLst/>
          </a:prstGeom>
        </p:spPr>
        <p:txBody>
          <a:bodyPr/>
          <a:lstStyle>
            <a:lvl1pPr>
              <a:defRPr sz="1200"/>
            </a:lvl1pPr>
          </a:lstStyle>
          <a:p>
            <a:fld id="{86CB4B4D-7CA3-9044-876B-883B54F8677D}" type="slidenum">
              <a:t>‹#›</a:t>
            </a:fld>
            <a:endParaRPr/>
          </a:p>
        </p:txBody>
      </p:sp>
    </p:spTree>
    <p:extLst>
      <p:ext uri="{BB962C8B-B14F-4D97-AF65-F5344CB8AC3E}">
        <p14:creationId xmlns:p14="http://schemas.microsoft.com/office/powerpoint/2010/main" val="350332961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wo Content 1">
    <p:bg>
      <p:bgPr>
        <a:solidFill>
          <a:schemeClr val="accent1"/>
        </a:solidFill>
        <a:effectLst/>
      </p:bgPr>
    </p:bg>
    <p:spTree>
      <p:nvGrpSpPr>
        <p:cNvPr id="1" name=""/>
        <p:cNvGrpSpPr/>
        <p:nvPr/>
      </p:nvGrpSpPr>
      <p:grpSpPr>
        <a:xfrm>
          <a:off x="0" y="0"/>
          <a:ext cx="0" cy="0"/>
          <a:chOff x="0" y="0"/>
          <a:chExt cx="0" cy="0"/>
        </a:xfrm>
      </p:grpSpPr>
      <p:pic>
        <p:nvPicPr>
          <p:cNvPr id="76" name="Graphic 9" descr="Graphic 9"/>
          <p:cNvPicPr>
            <a:picLocks noChangeAspect="1"/>
          </p:cNvPicPr>
          <p:nvPr/>
        </p:nvPicPr>
        <p:blipFill>
          <a:blip r:embed="rId2"/>
          <a:srcRect l="39434" t="20278" b="22672"/>
          <a:stretch>
            <a:fillRect/>
          </a:stretch>
        </p:blipFill>
        <p:spPr>
          <a:xfrm>
            <a:off x="25784" y="-1"/>
            <a:ext cx="4093634" cy="3912396"/>
          </a:xfrm>
          <a:prstGeom prst="rect">
            <a:avLst/>
          </a:prstGeom>
          <a:ln w="12700">
            <a:miter lim="400000"/>
          </a:ln>
        </p:spPr>
      </p:pic>
      <p:sp>
        <p:nvSpPr>
          <p:cNvPr id="77" name="CLICK TO add title"/>
          <p:cNvSpPr txBox="1">
            <a:spLocks noGrp="1"/>
          </p:cNvSpPr>
          <p:nvPr>
            <p:ph type="title" hasCustomPrompt="1"/>
          </p:nvPr>
        </p:nvSpPr>
        <p:spPr>
          <a:xfrm>
            <a:off x="2933700" y="568961"/>
            <a:ext cx="8420100" cy="1780861"/>
          </a:xfrm>
          <a:prstGeom prst="rect">
            <a:avLst/>
          </a:prstGeom>
        </p:spPr>
        <p:txBody>
          <a:bodyPr/>
          <a:lstStyle>
            <a:lvl1pPr algn="l"/>
          </a:lstStyle>
          <a:p>
            <a:r>
              <a:t>CLICK TO add title</a:t>
            </a:r>
          </a:p>
        </p:txBody>
      </p:sp>
      <p:sp>
        <p:nvSpPr>
          <p:cNvPr id="78" name="Body Level One…"/>
          <p:cNvSpPr txBox="1">
            <a:spLocks noGrp="1"/>
          </p:cNvSpPr>
          <p:nvPr>
            <p:ph type="body" sz="quarter" idx="1" hasCustomPrompt="1"/>
          </p:nvPr>
        </p:nvSpPr>
        <p:spPr>
          <a:xfrm>
            <a:off x="2933700" y="2797255"/>
            <a:ext cx="3924300" cy="464500"/>
          </a:xfrm>
          <a:prstGeom prst="rect">
            <a:avLst/>
          </a:prstGeom>
        </p:spPr>
        <p:txBody>
          <a:bodyPr/>
          <a:lstStyle>
            <a:lvl1pPr marL="0" indent="0">
              <a:buSzTx/>
              <a:buFontTx/>
              <a:buNone/>
              <a:defRPr sz="1800" b="1" spc="50"/>
            </a:lvl1pPr>
            <a:lvl2pPr marL="0" indent="457200">
              <a:buSzTx/>
              <a:buFontTx/>
              <a:buNone/>
              <a:defRPr sz="1800" b="1" spc="50"/>
            </a:lvl2pPr>
            <a:lvl3pPr marL="0" indent="914400">
              <a:buSzTx/>
              <a:buFontTx/>
              <a:buNone/>
              <a:defRPr sz="1800" b="1" spc="50"/>
            </a:lvl3pPr>
            <a:lvl4pPr marL="0" indent="1371600">
              <a:buSzTx/>
              <a:buFontTx/>
              <a:buNone/>
              <a:defRPr sz="1800" b="1" spc="50"/>
            </a:lvl4pPr>
            <a:lvl5pPr marL="0" indent="1828800">
              <a:buSzTx/>
              <a:buFontTx/>
              <a:buNone/>
              <a:defRPr sz="1800" b="1" spc="50"/>
            </a:lvl5pPr>
          </a:lstStyle>
          <a:p>
            <a:r>
              <a:t>Click to add text</a:t>
            </a:r>
          </a:p>
          <a:p>
            <a:pPr lvl="1"/>
            <a:endParaRPr/>
          </a:p>
          <a:p>
            <a:pPr lvl="2"/>
            <a:endParaRPr/>
          </a:p>
          <a:p>
            <a:pPr lvl="3"/>
            <a:endParaRPr/>
          </a:p>
          <a:p>
            <a:pPr lvl="4"/>
            <a:endParaRPr/>
          </a:p>
        </p:txBody>
      </p:sp>
      <p:sp>
        <p:nvSpPr>
          <p:cNvPr id="79" name="Text Placeholder 4"/>
          <p:cNvSpPr>
            <a:spLocks noGrp="1"/>
          </p:cNvSpPr>
          <p:nvPr>
            <p:ph type="body" sz="quarter" idx="21" hasCustomPrompt="1"/>
          </p:nvPr>
        </p:nvSpPr>
        <p:spPr>
          <a:xfrm>
            <a:off x="7410173" y="2797255"/>
            <a:ext cx="3943628" cy="464500"/>
          </a:xfrm>
          <a:prstGeom prst="rect">
            <a:avLst/>
          </a:prstGeom>
        </p:spPr>
        <p:txBody>
          <a:bodyPr/>
          <a:lstStyle>
            <a:lvl1pPr marL="0" indent="0">
              <a:buSzTx/>
              <a:buFontTx/>
              <a:buNone/>
              <a:defRPr sz="1800" b="1"/>
            </a:lvl1pPr>
          </a:lstStyle>
          <a:p>
            <a:r>
              <a:t>Click to add text</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839943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Summary">
    <p:spTree>
      <p:nvGrpSpPr>
        <p:cNvPr id="1" name=""/>
        <p:cNvGrpSpPr/>
        <p:nvPr/>
      </p:nvGrpSpPr>
      <p:grpSpPr>
        <a:xfrm>
          <a:off x="0" y="0"/>
          <a:ext cx="0" cy="0"/>
          <a:chOff x="0" y="0"/>
          <a:chExt cx="0" cy="0"/>
        </a:xfrm>
      </p:grpSpPr>
      <p:sp>
        <p:nvSpPr>
          <p:cNvPr id="100" name="Straight Connector 10"/>
          <p:cNvSpPr/>
          <p:nvPr/>
        </p:nvSpPr>
        <p:spPr>
          <a:xfrm flipH="1" flipV="1">
            <a:off x="3094183" y="-1"/>
            <a:ext cx="1745673" cy="3897747"/>
          </a:xfrm>
          <a:prstGeom prst="line">
            <a:avLst/>
          </a:prstGeom>
          <a:ln w="6350">
            <a:solidFill>
              <a:srgbClr val="000000"/>
            </a:solidFill>
            <a:miter/>
          </a:ln>
        </p:spPr>
        <p:txBody>
          <a:bodyPr lIns="45719" rIns="45719"/>
          <a:lstStyle/>
          <a:p>
            <a:endParaRPr/>
          </a:p>
        </p:txBody>
      </p:sp>
      <p:sp>
        <p:nvSpPr>
          <p:cNvPr id="101" name="CLICK TO add title"/>
          <p:cNvSpPr txBox="1">
            <a:spLocks noGrp="1"/>
          </p:cNvSpPr>
          <p:nvPr>
            <p:ph type="title" hasCustomPrompt="1"/>
          </p:nvPr>
        </p:nvSpPr>
        <p:spPr>
          <a:xfrm>
            <a:off x="5476873" y="1671639"/>
            <a:ext cx="5884028" cy="1204913"/>
          </a:xfrm>
          <a:prstGeom prst="rect">
            <a:avLst/>
          </a:prstGeom>
        </p:spPr>
        <p:txBody>
          <a:bodyPr/>
          <a:lstStyle>
            <a:lvl1pPr algn="l"/>
          </a:lstStyle>
          <a:p>
            <a:r>
              <a:t>CLICK TO add title</a:t>
            </a:r>
          </a:p>
        </p:txBody>
      </p:sp>
      <p:sp>
        <p:nvSpPr>
          <p:cNvPr id="102" name="Picture Placeholder 12"/>
          <p:cNvSpPr>
            <a:spLocks noGrp="1"/>
          </p:cNvSpPr>
          <p:nvPr>
            <p:ph type="pic" idx="21"/>
          </p:nvPr>
        </p:nvSpPr>
        <p:spPr>
          <a:xfrm>
            <a:off x="-28230" y="-9144"/>
            <a:ext cx="5481955" cy="6876289"/>
          </a:xfrm>
          <a:prstGeom prst="rect">
            <a:avLst/>
          </a:prstGeom>
        </p:spPr>
        <p:txBody>
          <a:bodyPr lIns="91439" rIns="91439">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4" name="Body Level One…"/>
          <p:cNvSpPr txBox="1">
            <a:spLocks noGrp="1"/>
          </p:cNvSpPr>
          <p:nvPr>
            <p:ph type="body" sz="quarter" idx="1" hasCustomPrompt="1"/>
          </p:nvPr>
        </p:nvSpPr>
        <p:spPr>
          <a:xfrm>
            <a:off x="5453724" y="3660773"/>
            <a:ext cx="5907177" cy="2536827"/>
          </a:xfrm>
          <a:prstGeom prst="rect">
            <a:avLst/>
          </a:prstGeom>
        </p:spPr>
        <p:txBody>
          <a:bodyPr lIns="0" tIns="0" rIns="0" bIns="0"/>
          <a:lstStyle>
            <a:lvl1pPr marL="0" indent="0">
              <a:lnSpc>
                <a:spcPct val="100000"/>
              </a:lnSpc>
              <a:buSzTx/>
              <a:buFontTx/>
              <a:buNone/>
              <a:defRPr sz="1800" spc="50"/>
            </a:lvl1pPr>
            <a:lvl2pPr marL="283463" indent="-285750">
              <a:lnSpc>
                <a:spcPct val="100000"/>
              </a:lnSpc>
              <a:buFontTx/>
              <a:defRPr sz="1800" spc="50"/>
            </a:lvl2pPr>
            <a:lvl3pPr marL="566927" indent="-285750">
              <a:lnSpc>
                <a:spcPct val="100000"/>
              </a:lnSpc>
              <a:buFontTx/>
              <a:defRPr sz="1800" spc="50"/>
            </a:lvl3pPr>
            <a:lvl4pPr marL="859536" indent="-285750">
              <a:lnSpc>
                <a:spcPct val="100000"/>
              </a:lnSpc>
              <a:buFontTx/>
              <a:defRPr sz="1800" spc="50"/>
            </a:lvl4pPr>
            <a:lvl5pPr marL="1152144" indent="-285750">
              <a:lnSpc>
                <a:spcPct val="100000"/>
              </a:lnSpc>
              <a:buFontTx/>
              <a:defRPr sz="1800" spc="50"/>
            </a:lvl5pPr>
          </a:lstStyle>
          <a:p>
            <a:r>
              <a:t>Click to add content</a:t>
            </a:r>
          </a:p>
          <a:p>
            <a:pPr lvl="1"/>
            <a:endParaRPr/>
          </a:p>
          <a:p>
            <a:pPr lvl="2"/>
            <a:endParaRPr/>
          </a:p>
          <a:p>
            <a:pPr lvl="3"/>
            <a:endParaRPr/>
          </a:p>
          <a:p>
            <a:pPr lvl="4"/>
            <a:endParaRPr/>
          </a:p>
        </p:txBody>
      </p:sp>
    </p:spTree>
    <p:extLst>
      <p:ext uri="{BB962C8B-B14F-4D97-AF65-F5344CB8AC3E}">
        <p14:creationId xmlns:p14="http://schemas.microsoft.com/office/powerpoint/2010/main" val="82623103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able 1">
    <p:spTree>
      <p:nvGrpSpPr>
        <p:cNvPr id="1" name=""/>
        <p:cNvGrpSpPr/>
        <p:nvPr/>
      </p:nvGrpSpPr>
      <p:grpSpPr>
        <a:xfrm>
          <a:off x="0" y="0"/>
          <a:ext cx="0" cy="0"/>
          <a:chOff x="0" y="0"/>
          <a:chExt cx="0" cy="0"/>
        </a:xfrm>
      </p:grpSpPr>
      <p:sp>
        <p:nvSpPr>
          <p:cNvPr id="111" name="CLICK TO add title"/>
          <p:cNvSpPr txBox="1">
            <a:spLocks noGrp="1"/>
          </p:cNvSpPr>
          <p:nvPr>
            <p:ph type="title" hasCustomPrompt="1"/>
          </p:nvPr>
        </p:nvSpPr>
        <p:spPr>
          <a:xfrm>
            <a:off x="838200" y="895350"/>
            <a:ext cx="3247664" cy="1917700"/>
          </a:xfrm>
          <a:prstGeom prst="rect">
            <a:avLst/>
          </a:prstGeom>
        </p:spPr>
        <p:txBody>
          <a:bodyPr anchor="ctr"/>
          <a:lstStyle>
            <a:lvl1pPr algn="l">
              <a:defRPr sz="2400"/>
            </a:lvl1pPr>
          </a:lstStyle>
          <a:p>
            <a:r>
              <a:t>CLICK TO add title</a:t>
            </a:r>
          </a:p>
        </p:txBody>
      </p:sp>
      <p:sp>
        <p:nvSpPr>
          <p:cNvPr id="112" name="Body Level One…"/>
          <p:cNvSpPr txBox="1">
            <a:spLocks noGrp="1"/>
          </p:cNvSpPr>
          <p:nvPr>
            <p:ph type="body" sz="quarter" idx="1" hasCustomPrompt="1"/>
          </p:nvPr>
        </p:nvSpPr>
        <p:spPr>
          <a:xfrm>
            <a:off x="838200" y="2813049"/>
            <a:ext cx="3247663" cy="3238500"/>
          </a:xfrm>
          <a:prstGeom prst="rect">
            <a:avLst/>
          </a:prstGeom>
        </p:spPr>
        <p:txBody>
          <a:bodyPr lIns="0" tIns="0" rIns="0" bIns="0"/>
          <a:lstStyle>
            <a:lvl1pPr marL="0" indent="0">
              <a:lnSpc>
                <a:spcPct val="100000"/>
              </a:lnSpc>
              <a:buSzTx/>
              <a:buFontTx/>
              <a:buNone/>
              <a:defRPr sz="1800" spc="50"/>
            </a:lvl1pPr>
            <a:lvl2pPr marL="283463" indent="-285750">
              <a:lnSpc>
                <a:spcPct val="100000"/>
              </a:lnSpc>
              <a:buFontTx/>
              <a:defRPr sz="1800" spc="50"/>
            </a:lvl2pPr>
            <a:lvl3pPr marL="566927" indent="-285750">
              <a:lnSpc>
                <a:spcPct val="100000"/>
              </a:lnSpc>
              <a:buFontTx/>
              <a:defRPr sz="1800" spc="50"/>
            </a:lvl3pPr>
            <a:lvl4pPr marL="859536" indent="-285750">
              <a:lnSpc>
                <a:spcPct val="100000"/>
              </a:lnSpc>
              <a:buFontTx/>
              <a:defRPr sz="1800" spc="50"/>
            </a:lvl4pPr>
            <a:lvl5pPr marL="1152144" indent="-285750">
              <a:lnSpc>
                <a:spcPct val="100000"/>
              </a:lnSpc>
              <a:buFontTx/>
              <a:defRPr sz="1800" spc="50"/>
            </a:lvl5pPr>
          </a:lstStyle>
          <a:p>
            <a:r>
              <a:t>Click to add content</a:t>
            </a:r>
          </a:p>
          <a:p>
            <a:pPr lvl="1"/>
            <a:endParaRPr/>
          </a:p>
          <a:p>
            <a:pPr lvl="2"/>
            <a:endParaRPr/>
          </a:p>
          <a:p>
            <a:pPr lvl="3"/>
            <a:endParaRPr/>
          </a:p>
          <a:p>
            <a:pPr lvl="4"/>
            <a:endParaRP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116" name="Group 13"/>
          <p:cNvGrpSpPr/>
          <p:nvPr/>
        </p:nvGrpSpPr>
        <p:grpSpPr>
          <a:xfrm>
            <a:off x="-1" y="0"/>
            <a:ext cx="2327566" cy="1505528"/>
            <a:chOff x="0" y="0"/>
            <a:chExt cx="2327564" cy="1505527"/>
          </a:xfrm>
        </p:grpSpPr>
        <p:sp>
          <p:nvSpPr>
            <p:cNvPr id="114" name="Straight Connector 14"/>
            <p:cNvSpPr/>
            <p:nvPr/>
          </p:nvSpPr>
          <p:spPr>
            <a:xfrm flipH="1">
              <a:off x="0" y="-1"/>
              <a:ext cx="1287588" cy="1505529"/>
            </a:xfrm>
            <a:prstGeom prst="line">
              <a:avLst/>
            </a:prstGeom>
            <a:noFill/>
            <a:ln w="3175" cap="flat">
              <a:solidFill>
                <a:srgbClr val="000000"/>
              </a:solidFill>
              <a:prstDash val="solid"/>
              <a:miter lim="800000"/>
            </a:ln>
            <a:effectLst/>
          </p:spPr>
          <p:txBody>
            <a:bodyPr wrap="square" lIns="45719" tIns="45719" rIns="45719" bIns="45719" numCol="1" anchor="t">
              <a:noAutofit/>
            </a:bodyPr>
            <a:lstStyle/>
            <a:p>
              <a:endParaRPr/>
            </a:p>
          </p:txBody>
        </p:sp>
        <p:sp>
          <p:nvSpPr>
            <p:cNvPr id="115" name="Straight Connector 15"/>
            <p:cNvSpPr/>
            <p:nvPr/>
          </p:nvSpPr>
          <p:spPr>
            <a:xfrm flipH="1">
              <a:off x="-1" y="0"/>
              <a:ext cx="2327566" cy="1200728"/>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42056312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9/1/2025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wo Content">
    <p:bg>
      <p:bgPr>
        <a:solidFill>
          <a:schemeClr val="accent1"/>
        </a:solidFill>
        <a:effectLst/>
      </p:bgPr>
    </p:bg>
    <p:spTree>
      <p:nvGrpSpPr>
        <p:cNvPr id="1" name=""/>
        <p:cNvGrpSpPr/>
        <p:nvPr/>
      </p:nvGrpSpPr>
      <p:grpSpPr>
        <a:xfrm>
          <a:off x="0" y="0"/>
          <a:ext cx="0" cy="0"/>
          <a:chOff x="0" y="0"/>
          <a:chExt cx="0" cy="0"/>
        </a:xfrm>
      </p:grpSpPr>
      <p:sp>
        <p:nvSpPr>
          <p:cNvPr id="123" name="CLICK TO add title"/>
          <p:cNvSpPr txBox="1">
            <a:spLocks noGrp="1"/>
          </p:cNvSpPr>
          <p:nvPr>
            <p:ph type="title" hasCustomPrompt="1"/>
          </p:nvPr>
        </p:nvSpPr>
        <p:spPr>
          <a:xfrm>
            <a:off x="838200" y="337191"/>
            <a:ext cx="5655198" cy="1997868"/>
          </a:xfrm>
          <a:prstGeom prst="rect">
            <a:avLst/>
          </a:prstGeom>
        </p:spPr>
        <p:txBody>
          <a:bodyPr/>
          <a:lstStyle>
            <a:lvl1pPr algn="l"/>
          </a:lstStyle>
          <a:p>
            <a:r>
              <a:t>CLICK TO add title</a:t>
            </a:r>
          </a:p>
        </p:txBody>
      </p:sp>
      <p:sp>
        <p:nvSpPr>
          <p:cNvPr id="124" name="Body Level One…"/>
          <p:cNvSpPr txBox="1">
            <a:spLocks noGrp="1"/>
          </p:cNvSpPr>
          <p:nvPr>
            <p:ph type="body" sz="quarter" idx="1" hasCustomPrompt="1"/>
          </p:nvPr>
        </p:nvSpPr>
        <p:spPr>
          <a:xfrm>
            <a:off x="838200" y="2705176"/>
            <a:ext cx="5733773" cy="448991"/>
          </a:xfrm>
          <a:prstGeom prst="rect">
            <a:avLst/>
          </a:prstGeom>
        </p:spPr>
        <p:txBody>
          <a:bodyPr anchor="ctr"/>
          <a:lstStyle>
            <a:lvl1pPr marL="0" indent="0">
              <a:buSzTx/>
              <a:buFontTx/>
              <a:buNone/>
              <a:defRPr sz="1800" b="1" spc="50"/>
            </a:lvl1pPr>
            <a:lvl2pPr marL="0" indent="457200">
              <a:buSzTx/>
              <a:buFontTx/>
              <a:buNone/>
              <a:defRPr sz="1800" b="1" spc="50"/>
            </a:lvl2pPr>
            <a:lvl3pPr marL="0" indent="914400">
              <a:buSzTx/>
              <a:buFontTx/>
              <a:buNone/>
              <a:defRPr sz="1800" b="1" spc="50"/>
            </a:lvl3pPr>
            <a:lvl4pPr marL="0" indent="1371600">
              <a:buSzTx/>
              <a:buFontTx/>
              <a:buNone/>
              <a:defRPr sz="1800" b="1" spc="50"/>
            </a:lvl4pPr>
            <a:lvl5pPr marL="0" indent="1828800">
              <a:buSzTx/>
              <a:buFontTx/>
              <a:buNone/>
              <a:defRPr sz="1800" b="1" spc="50"/>
            </a:lvl5pPr>
          </a:lstStyle>
          <a:p>
            <a:r>
              <a:t>Click to add text</a:t>
            </a:r>
          </a:p>
          <a:p>
            <a:pPr lvl="1"/>
            <a:endParaRPr/>
          </a:p>
          <a:p>
            <a:pPr lvl="2"/>
            <a:endParaRPr/>
          </a:p>
          <a:p>
            <a:pPr lvl="3"/>
            <a:endParaRPr/>
          </a:p>
          <a:p>
            <a:pPr lvl="4"/>
            <a:endParaRPr/>
          </a:p>
        </p:txBody>
      </p:sp>
      <p:sp>
        <p:nvSpPr>
          <p:cNvPr id="125" name="Text Placeholder 4"/>
          <p:cNvSpPr>
            <a:spLocks noGrp="1"/>
          </p:cNvSpPr>
          <p:nvPr>
            <p:ph type="body" sz="quarter" idx="21" hasCustomPrompt="1"/>
          </p:nvPr>
        </p:nvSpPr>
        <p:spPr>
          <a:xfrm>
            <a:off x="7887107" y="2705176"/>
            <a:ext cx="3943628" cy="448990"/>
          </a:xfrm>
          <a:prstGeom prst="rect">
            <a:avLst/>
          </a:prstGeom>
        </p:spPr>
        <p:txBody>
          <a:bodyPr anchor="ctr"/>
          <a:lstStyle>
            <a:lvl1pPr marL="0" indent="0">
              <a:buSzTx/>
              <a:buFontTx/>
              <a:buNone/>
              <a:defRPr sz="1800" b="1"/>
            </a:lvl1pPr>
          </a:lstStyle>
          <a:p>
            <a:r>
              <a:t>Click to add text</a:t>
            </a:r>
          </a:p>
        </p:txBody>
      </p:sp>
      <p:sp>
        <p:nvSpPr>
          <p:cNvPr id="126" name="Slide Number"/>
          <p:cNvSpPr txBox="1">
            <a:spLocks noGrp="1"/>
          </p:cNvSpPr>
          <p:nvPr>
            <p:ph type="sldNum" sz="quarter" idx="2"/>
          </p:nvPr>
        </p:nvSpPr>
        <p:spPr>
          <a:xfrm>
            <a:off x="11122523" y="6423342"/>
            <a:ext cx="231278" cy="231141"/>
          </a:xfrm>
          <a:prstGeom prst="rect">
            <a:avLst/>
          </a:prstGeom>
        </p:spPr>
        <p:txBody>
          <a:bodyPr/>
          <a:lstStyle/>
          <a:p>
            <a:fld id="{86CB4B4D-7CA3-9044-876B-883B54F8677D}" type="slidenum">
              <a:t>‹#›</a:t>
            </a:fld>
            <a:endParaRPr/>
          </a:p>
        </p:txBody>
      </p:sp>
      <p:pic>
        <p:nvPicPr>
          <p:cNvPr id="127" name="Graphic 12" descr="Graphic 12"/>
          <p:cNvPicPr>
            <a:picLocks noChangeAspect="1"/>
          </p:cNvPicPr>
          <p:nvPr/>
        </p:nvPicPr>
        <p:blipFill>
          <a:blip r:embed="rId2"/>
          <a:srcRect l="18645" t="319" r="28731" b="73496"/>
          <a:stretch>
            <a:fillRect/>
          </a:stretch>
        </p:blipFill>
        <p:spPr>
          <a:xfrm rot="10800000" flipH="1">
            <a:off x="6308435" y="-11"/>
            <a:ext cx="5883565" cy="2366425"/>
          </a:xfrm>
          <a:prstGeom prst="rect">
            <a:avLst/>
          </a:prstGeom>
          <a:ln w="12700">
            <a:miter lim="400000"/>
          </a:ln>
        </p:spPr>
      </p:pic>
    </p:spTree>
    <p:extLst>
      <p:ext uri="{BB962C8B-B14F-4D97-AF65-F5344CB8AC3E}">
        <p14:creationId xmlns:p14="http://schemas.microsoft.com/office/powerpoint/2010/main" val="273184660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able 2">
    <p:spTree>
      <p:nvGrpSpPr>
        <p:cNvPr id="1" name=""/>
        <p:cNvGrpSpPr/>
        <p:nvPr/>
      </p:nvGrpSpPr>
      <p:grpSpPr>
        <a:xfrm>
          <a:off x="0" y="0"/>
          <a:ext cx="0" cy="0"/>
          <a:chOff x="0" y="0"/>
          <a:chExt cx="0" cy="0"/>
        </a:xfrm>
      </p:grpSpPr>
      <p:sp>
        <p:nvSpPr>
          <p:cNvPr id="134" name="CLICK TO add title"/>
          <p:cNvSpPr txBox="1">
            <a:spLocks noGrp="1"/>
          </p:cNvSpPr>
          <p:nvPr>
            <p:ph type="title" hasCustomPrompt="1"/>
          </p:nvPr>
        </p:nvSpPr>
        <p:spPr>
          <a:prstGeom prst="rect">
            <a:avLst/>
          </a:prstGeom>
        </p:spPr>
        <p:txBody>
          <a:bodyPr/>
          <a:lstStyle/>
          <a:p>
            <a:r>
              <a:t>CLICK TO add title</a:t>
            </a: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744618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Closing">
    <p:bg>
      <p:bgPr>
        <a:solidFill>
          <a:srgbClr val="000000"/>
        </a:solidFill>
        <a:effectLst/>
      </p:bgPr>
    </p:bg>
    <p:spTree>
      <p:nvGrpSpPr>
        <p:cNvPr id="1" name=""/>
        <p:cNvGrpSpPr/>
        <p:nvPr/>
      </p:nvGrpSpPr>
      <p:grpSpPr>
        <a:xfrm>
          <a:off x="0" y="0"/>
          <a:ext cx="0" cy="0"/>
          <a:chOff x="0" y="0"/>
          <a:chExt cx="0" cy="0"/>
        </a:xfrm>
      </p:grpSpPr>
      <p:sp>
        <p:nvSpPr>
          <p:cNvPr id="142" name="CLICK TO add title"/>
          <p:cNvSpPr txBox="1">
            <a:spLocks noGrp="1"/>
          </p:cNvSpPr>
          <p:nvPr>
            <p:ph type="title" hasCustomPrompt="1"/>
          </p:nvPr>
        </p:nvSpPr>
        <p:spPr>
          <a:xfrm>
            <a:off x="4267200" y="1615735"/>
            <a:ext cx="4179571" cy="1524737"/>
          </a:xfrm>
          <a:prstGeom prst="rect">
            <a:avLst/>
          </a:prstGeom>
        </p:spPr>
        <p:txBody>
          <a:bodyPr/>
          <a:lstStyle>
            <a:lvl1pPr algn="l">
              <a:defRPr sz="3600">
                <a:solidFill>
                  <a:srgbClr val="FFFFFF"/>
                </a:solidFill>
              </a:defRPr>
            </a:lvl1pPr>
          </a:lstStyle>
          <a:p>
            <a:r>
              <a:t>CLICK TO add title</a:t>
            </a:r>
          </a:p>
        </p:txBody>
      </p:sp>
      <p:sp>
        <p:nvSpPr>
          <p:cNvPr id="143" name="Body Level One…"/>
          <p:cNvSpPr txBox="1">
            <a:spLocks noGrp="1"/>
          </p:cNvSpPr>
          <p:nvPr>
            <p:ph type="body" sz="quarter" idx="1" hasCustomPrompt="1"/>
          </p:nvPr>
        </p:nvSpPr>
        <p:spPr>
          <a:xfrm>
            <a:off x="4267200" y="3238102"/>
            <a:ext cx="4179571" cy="2850182"/>
          </a:xfrm>
          <a:prstGeom prst="rect">
            <a:avLst/>
          </a:prstGeom>
        </p:spPr>
        <p:txBody>
          <a:bodyPr/>
          <a:lstStyle>
            <a:lvl1pPr marL="0" indent="0">
              <a:lnSpc>
                <a:spcPct val="150000"/>
              </a:lnSpc>
              <a:buSzTx/>
              <a:buFontTx/>
              <a:buNone/>
              <a:defRPr sz="1800" spc="50">
                <a:solidFill>
                  <a:srgbClr val="FFFFFF"/>
                </a:solidFill>
              </a:defRPr>
            </a:lvl1pPr>
            <a:lvl2pPr marL="0" indent="457200">
              <a:lnSpc>
                <a:spcPct val="150000"/>
              </a:lnSpc>
              <a:buSzTx/>
              <a:buFontTx/>
              <a:buNone/>
              <a:defRPr sz="1800" spc="50">
                <a:solidFill>
                  <a:srgbClr val="FFFFFF"/>
                </a:solidFill>
              </a:defRPr>
            </a:lvl2pPr>
            <a:lvl3pPr marL="0" indent="914400">
              <a:lnSpc>
                <a:spcPct val="150000"/>
              </a:lnSpc>
              <a:buSzTx/>
              <a:buFontTx/>
              <a:buNone/>
              <a:defRPr sz="1800" spc="50">
                <a:solidFill>
                  <a:srgbClr val="FFFFFF"/>
                </a:solidFill>
              </a:defRPr>
            </a:lvl3pPr>
            <a:lvl4pPr marL="0" indent="1371600">
              <a:lnSpc>
                <a:spcPct val="150000"/>
              </a:lnSpc>
              <a:buSzTx/>
              <a:buFontTx/>
              <a:buNone/>
              <a:defRPr sz="1800" spc="50">
                <a:solidFill>
                  <a:srgbClr val="FFFFFF"/>
                </a:solidFill>
              </a:defRPr>
            </a:lvl4pPr>
            <a:lvl5pPr marL="0" indent="1828800">
              <a:lnSpc>
                <a:spcPct val="150000"/>
              </a:lnSpc>
              <a:buSzTx/>
              <a:buFontTx/>
              <a:buNone/>
              <a:defRPr sz="1800" spc="50">
                <a:solidFill>
                  <a:srgbClr val="FFFFFF"/>
                </a:solidFill>
              </a:defRPr>
            </a:lvl5pPr>
          </a:lstStyle>
          <a:p>
            <a:r>
              <a:t>Click to add subtitle</a:t>
            </a:r>
          </a:p>
          <a:p>
            <a:pPr lvl="1"/>
            <a:endParaRPr/>
          </a:p>
          <a:p>
            <a:pPr lvl="2"/>
            <a:endParaRPr/>
          </a:p>
          <a:p>
            <a:pPr lvl="3"/>
            <a:endParaRPr/>
          </a:p>
          <a:p>
            <a:pPr lvl="4"/>
            <a:endParaRPr/>
          </a:p>
        </p:txBody>
      </p:sp>
      <p:pic>
        <p:nvPicPr>
          <p:cNvPr id="144" name="Graphic 5" descr="Graphic 5"/>
          <p:cNvPicPr>
            <a:picLocks noChangeAspect="1"/>
          </p:cNvPicPr>
          <p:nvPr/>
        </p:nvPicPr>
        <p:blipFill>
          <a:blip r:embed="rId2"/>
          <a:stretch>
            <a:fillRect/>
          </a:stretch>
        </p:blipFill>
        <p:spPr>
          <a:xfrm>
            <a:off x="0" y="0"/>
            <a:ext cx="3176939" cy="6858000"/>
          </a:xfrm>
          <a:prstGeom prst="rect">
            <a:avLst/>
          </a:prstGeom>
          <a:ln w="12700">
            <a:miter lim="400000"/>
          </a:ln>
        </p:spPr>
      </p:pic>
      <p:sp>
        <p:nvSpPr>
          <p:cNvPr id="145" name="Slide Number"/>
          <p:cNvSpPr txBox="1">
            <a:spLocks noGrp="1"/>
          </p:cNvSpPr>
          <p:nvPr>
            <p:ph type="sldNum" sz="quarter" idx="2"/>
          </p:nvPr>
        </p:nvSpPr>
        <p:spPr>
          <a:xfrm>
            <a:off x="11122522" y="6423342"/>
            <a:ext cx="231277" cy="23114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361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9/1/2025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9/1/2025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9/1/2025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9/1/2025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9/1/2025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9/1/2025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9/1/2025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9/1/2025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48501782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9"/>
          <p:cNvGrpSpPr/>
          <p:nvPr/>
        </p:nvGrpSpPr>
        <p:grpSpPr>
          <a:xfrm>
            <a:off x="-1" y="-1"/>
            <a:ext cx="2590801" cy="1027906"/>
            <a:chOff x="0" y="0"/>
            <a:chExt cx="2590800" cy="1027904"/>
          </a:xfrm>
        </p:grpSpPr>
        <p:sp>
          <p:nvSpPr>
            <p:cNvPr id="2" name="Straight Connector 10"/>
            <p:cNvSpPr/>
            <p:nvPr/>
          </p:nvSpPr>
          <p:spPr>
            <a:xfrm flipV="1">
              <a:off x="0" y="0"/>
              <a:ext cx="2590800" cy="762000"/>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sp>
          <p:nvSpPr>
            <p:cNvPr id="3" name="Straight Connector 11"/>
            <p:cNvSpPr/>
            <p:nvPr/>
          </p:nvSpPr>
          <p:spPr>
            <a:xfrm flipH="1">
              <a:off x="-1" y="0"/>
              <a:ext cx="704852" cy="1027905"/>
            </a:xfrm>
            <a:prstGeom prst="line">
              <a:avLst/>
            </a:prstGeom>
            <a:noFill/>
            <a:ln w="6350" cap="flat">
              <a:solidFill>
                <a:srgbClr val="000000"/>
              </a:solidFill>
              <a:prstDash val="solid"/>
              <a:miter lim="800000"/>
            </a:ln>
            <a:effectLst/>
          </p:spPr>
          <p:txBody>
            <a:bodyPr wrap="square" lIns="45719" tIns="45719" rIns="45719" bIns="45719" numCol="1" anchor="t">
              <a:noAutofit/>
            </a:bodyPr>
            <a:lstStyle/>
            <a:p>
              <a:endParaRPr/>
            </a:p>
          </p:txBody>
        </p:sp>
      </p:grpSp>
      <p:sp>
        <p:nvSpPr>
          <p:cNvPr id="5" name="CLICK TO add title"/>
          <p:cNvSpPr txBox="1">
            <a:spLocks noGrp="1"/>
          </p:cNvSpPr>
          <p:nvPr>
            <p:ph type="title" hasCustomPrompt="1"/>
          </p:nvPr>
        </p:nvSpPr>
        <p:spPr>
          <a:xfrm>
            <a:off x="838200" y="353550"/>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CLICK TO add title</a:t>
            </a:r>
          </a:p>
        </p:txBody>
      </p:sp>
      <p:sp>
        <p:nvSpPr>
          <p:cNvPr id="6" name="Slide Number"/>
          <p:cNvSpPr txBox="1">
            <a:spLocks noGrp="1"/>
          </p:cNvSpPr>
          <p:nvPr>
            <p:ph type="sldNum" sz="quarter" idx="2"/>
          </p:nvPr>
        </p:nvSpPr>
        <p:spPr>
          <a:xfrm>
            <a:off x="11129625" y="6423340"/>
            <a:ext cx="231277" cy="231141"/>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
        <p:nvSpPr>
          <p:cNvPr id="7"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67470029"/>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21" r:id="rId3"/>
    <p:sldLayoutId id="2147483722" r:id="rId4"/>
    <p:sldLayoutId id="2147483723" r:id="rId5"/>
    <p:sldLayoutId id="2147483725" r:id="rId6"/>
    <p:sldLayoutId id="2147483726" r:id="rId7"/>
    <p:sldLayoutId id="2147483727" r:id="rId8"/>
    <p:sldLayoutId id="2147483728" r:id="rId9"/>
    <p:sldLayoutId id="2147483729" r:id="rId10"/>
  </p:sldLayoutIdLst>
  <p:transition spd="med"/>
  <p:txStyles>
    <p:titleStyle>
      <a:lvl1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1pPr>
      <a:lvl2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2pPr>
      <a:lvl3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3pPr>
      <a:lvl4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4pPr>
      <a:lvl5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5pPr>
      <a:lvl6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6pPr>
      <a:lvl7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7pPr>
      <a:lvl8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8pPr>
      <a:lvl9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Tenori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2.xml"/><Relationship Id="rId7" Type="http://schemas.openxmlformats.org/officeDocument/2006/relationships/hyperlink" Target="https://youtu.be/OJ4hk_35ZeY" TargetMode="External"/><Relationship Id="rId12"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www.alislam.org/quran/app/105" TargetMode="External"/><Relationship Id="rId11" Type="http://schemas.openxmlformats.org/officeDocument/2006/relationships/image" Target="../media/image24.png"/><Relationship Id="rId5" Type="http://schemas.openxmlformats.org/officeDocument/2006/relationships/hyperlink" Target="https://www.alislam.org/quran/app/2:11" TargetMode="External"/><Relationship Id="rId10" Type="http://schemas.openxmlformats.org/officeDocument/2006/relationships/image" Target="../media/image23.png"/><Relationship Id="rId4" Type="http://schemas.openxmlformats.org/officeDocument/2006/relationships/image" Target="../media/image6.jpg"/><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dc.gov/oral-health/about/gum-periodontal-disease.html" TargetMode="External"/><Relationship Id="rId1" Type="http://schemas.openxmlformats.org/officeDocument/2006/relationships/slideLayout" Target="../slideLayouts/slideLayout2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34.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412831" y="2082807"/>
            <a:ext cx="11366338" cy="2923877"/>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September 2025</a:t>
            </a:r>
          </a:p>
          <a:p>
            <a:pPr algn="ctr"/>
            <a:endParaRPr lang="en-US" sz="2000" b="1" dirty="0">
              <a:latin typeface="Verdana" panose="020B0604030504040204" pitchFamily="34" charset="0"/>
              <a:ea typeface="Verdana" panose="020B0604030504040204" pitchFamily="34" charset="0"/>
            </a:endParaRPr>
          </a:p>
          <a:p>
            <a:pPr algn="ctr"/>
            <a:r>
              <a:rPr lang="en-US" sz="2000" dirty="0">
                <a:latin typeface="Verdana" panose="020B0604030504040204" pitchFamily="34" charset="0"/>
                <a:ea typeface="Verdana" panose="020B0604030504040204" pitchFamily="34" charset="0"/>
              </a:rPr>
              <a:t>“And indeed, We have made the Qur’an easy </a:t>
            </a:r>
            <a:r>
              <a:rPr lang="en-US" sz="2000" i="1" dirty="0">
                <a:latin typeface="Verdana" panose="020B0604030504040204" pitchFamily="34" charset="0"/>
                <a:ea typeface="Verdana" panose="020B0604030504040204" pitchFamily="34" charset="0"/>
              </a:rPr>
              <a:t>to understand and</a:t>
            </a:r>
            <a:r>
              <a:rPr lang="en-US" sz="2000" dirty="0">
                <a:latin typeface="Verdana" panose="020B0604030504040204" pitchFamily="34" charset="0"/>
                <a:ea typeface="Verdana" panose="020B0604030504040204" pitchFamily="34" charset="0"/>
              </a:rPr>
              <a:t> to remember” </a:t>
            </a:r>
          </a:p>
          <a:p>
            <a:pPr algn="ctr"/>
            <a:endParaRPr lang="en-US" sz="1000" dirty="0">
              <a:latin typeface="Verdana" panose="020B0604030504040204" pitchFamily="34" charset="0"/>
              <a:ea typeface="Verdana" panose="020B0604030504040204" pitchFamily="34" charset="0"/>
            </a:endParaRPr>
          </a:p>
          <a:p>
            <a:pPr algn="ctr"/>
            <a:r>
              <a:rPr lang="en-US" sz="1600" b="1" dirty="0">
                <a:latin typeface="Verdana" panose="020B0604030504040204" pitchFamily="34" charset="0"/>
                <a:ea typeface="Verdana" panose="020B0604030504040204" pitchFamily="34" charset="0"/>
              </a:rPr>
              <a:t>Chapter 54, Al-Qamar, Verse 33</a:t>
            </a: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8E7D6B-5B4D-CDD1-0A14-27077ECF17C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2EE6983-9CEE-0EFF-F37C-DA19A0985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B73A8331-612F-1B79-87E5-60061152DF06}"/>
              </a:ext>
            </a:extLst>
          </p:cNvPr>
          <p:cNvSpPr txBox="1"/>
          <p:nvPr/>
        </p:nvSpPr>
        <p:spPr>
          <a:xfrm>
            <a:off x="559226" y="1905506"/>
            <a:ext cx="11632774"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“I call Allah to witness that the Holy Qur’an is a rare pearl. Its outside is light, and its inside is light and its above is light and its below is light and there is light in every word of it. It is a spiritual garden whose clustered fruits are within easy reach and through which streams flow. Every fruit of good fortune is found in it and every torch is lit from it. Its light has penetrated to my heart and I could not have acquired it by any other means. And Allah is my Witness that if there had been no Qur’an I would have found no delight in life.”</a:t>
            </a: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74DD6EBD-3640-DE2E-2B48-5B339AD5814D}"/>
              </a:ext>
            </a:extLst>
          </p:cNvPr>
          <p:cNvSpPr txBox="1"/>
          <p:nvPr/>
        </p:nvSpPr>
        <p:spPr>
          <a:xfrm>
            <a:off x="5938327" y="0"/>
            <a:ext cx="6253673"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The Promised Messiah</a:t>
            </a:r>
            <a:r>
              <a:rPr lang="en-US" sz="2000" b="1" baseline="30000" dirty="0">
                <a:solidFill>
                  <a:prstClr val="white"/>
                </a:solidFill>
                <a:latin typeface="Verdana" panose="020B0604030504040204" pitchFamily="34" charset="0"/>
                <a:ea typeface="Verdana" panose="020B0604030504040204" pitchFamily="34" charset="0"/>
              </a:rPr>
              <a:t>AS</a:t>
            </a:r>
            <a:endParaRPr kumimoji="0" lang="en-US" sz="2000" b="1" i="0" u="none" strike="noStrike" kern="1200" cap="none" spc="0" normalizeH="0" baseline="3000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3" name="TextBox 2">
            <a:extLst>
              <a:ext uri="{FF2B5EF4-FFF2-40B4-BE49-F238E27FC236}">
                <a16:creationId xmlns:a16="http://schemas.microsoft.com/office/drawing/2014/main" id="{3E80C691-0886-6FBA-1FD5-F7C7251F7F6E}"/>
              </a:ext>
            </a:extLst>
          </p:cNvPr>
          <p:cNvSpPr txBox="1"/>
          <p:nvPr/>
        </p:nvSpPr>
        <p:spPr>
          <a:xfrm>
            <a:off x="5301205" y="5550589"/>
            <a:ext cx="6736980" cy="338554"/>
          </a:xfrm>
          <a:prstGeom prst="rect">
            <a:avLst/>
          </a:prstGeom>
          <a:noFill/>
        </p:spPr>
        <p:txBody>
          <a:bodyPr wrap="square">
            <a:spAutoFit/>
          </a:bodyPr>
          <a:lstStyle/>
          <a:p>
            <a:pPr algn="r"/>
            <a:r>
              <a:rPr kumimoji="0" lang="en-US" sz="16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A’ina-e-</a:t>
            </a:r>
            <a:r>
              <a:rPr kumimoji="0" lang="en-US" sz="1600" b="1" i="1"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rPr>
              <a:t>Kamalat</a:t>
            </a:r>
            <a:r>
              <a:rPr kumimoji="0" lang="en-US" sz="1600" b="1"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-e-Islam, Ruhani Khaza’in, Vol.5</a:t>
            </a:r>
            <a:endParaRPr lang="en-US" sz="1600" b="1" i="1" dirty="0"/>
          </a:p>
        </p:txBody>
      </p:sp>
    </p:spTree>
    <p:extLst>
      <p:ext uri="{BB962C8B-B14F-4D97-AF65-F5344CB8AC3E}">
        <p14:creationId xmlns:p14="http://schemas.microsoft.com/office/powerpoint/2010/main" val="60812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B20DB6-34CF-1DD2-229A-085226D78EF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A567117-FBDE-8C3B-3736-266DDF820BD8}"/>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p>
        </p:txBody>
      </p:sp>
      <p:sp>
        <p:nvSpPr>
          <p:cNvPr id="7" name="Slide Number Placeholder 6">
            <a:extLst>
              <a:ext uri="{FF2B5EF4-FFF2-40B4-BE49-F238E27FC236}">
                <a16:creationId xmlns:a16="http://schemas.microsoft.com/office/drawing/2014/main" id="{10991446-F64B-582D-8841-3652CB055CF0}"/>
              </a:ext>
            </a:extLst>
          </p:cNvPr>
          <p:cNvSpPr>
            <a:spLocks noGrp="1"/>
          </p:cNvSpPr>
          <p:nvPr>
            <p:ph type="sldNum" sz="quarter" idx="12"/>
          </p:nvPr>
        </p:nvSpPr>
        <p:spPr/>
        <p:txBody>
          <a:bodyPr/>
          <a:lstStyle/>
          <a:p>
            <a:fld id="{A765CC5E-8052-F244-B94C-173FF7AA6EEC}" type="slidenum">
              <a:rPr lang="en-US" smtClean="0"/>
              <a:t>11</a:t>
            </a:fld>
            <a:endParaRPr lang="en-US"/>
          </a:p>
        </p:txBody>
      </p:sp>
      <p:sp>
        <p:nvSpPr>
          <p:cNvPr id="3" name="Content Placeholder 2">
            <a:extLst>
              <a:ext uri="{FF2B5EF4-FFF2-40B4-BE49-F238E27FC236}">
                <a16:creationId xmlns:a16="http://schemas.microsoft.com/office/drawing/2014/main" id="{699E7E14-FF0E-2E7F-3A51-F41964289C2E}"/>
              </a:ext>
            </a:extLst>
          </p:cNvPr>
          <p:cNvSpPr txBox="1">
            <a:spLocks/>
          </p:cNvSpPr>
          <p:nvPr/>
        </p:nvSpPr>
        <p:spPr>
          <a:xfrm>
            <a:off x="274416" y="1756177"/>
            <a:ext cx="11643168" cy="37649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Verdana" panose="020B0604030504040204" pitchFamily="34" charset="0"/>
                <a:ea typeface="Verdana" panose="020B0604030504040204" pitchFamily="34" charset="0"/>
              </a:rPr>
              <a:t>In 2023 an individual ripped out the pages of the Holy Quran and set them on fire. There was a lot of outcry. Your non-Ahmadi friends were discussing this incidence one day. They had many questions.</a:t>
            </a:r>
          </a:p>
          <a:p>
            <a:pPr algn="l"/>
            <a:r>
              <a:rPr lang="en-US" dirty="0">
                <a:latin typeface="Verdana" panose="020B0604030504040204" pitchFamily="34" charset="0"/>
                <a:ea typeface="Verdana" panose="020B0604030504040204" pitchFamily="34" charset="0"/>
              </a:rPr>
              <a:t> </a:t>
            </a:r>
          </a:p>
          <a:p>
            <a:pPr marL="914400" lvl="1" indent="-457200" algn="l">
              <a:buFont typeface="+mj-lt"/>
              <a:buAutoNum type="arabicPeriod"/>
            </a:pPr>
            <a:r>
              <a:rPr lang="en-US" sz="2400" dirty="0">
                <a:latin typeface="Verdana" panose="020B0604030504040204" pitchFamily="34" charset="0"/>
                <a:ea typeface="Verdana" panose="020B0604030504040204" pitchFamily="34" charset="0"/>
              </a:rPr>
              <a:t>Why does this happen?</a:t>
            </a:r>
          </a:p>
          <a:p>
            <a:pPr marL="914400" lvl="1" indent="-457200" algn="l">
              <a:buFont typeface="+mj-lt"/>
              <a:buAutoNum type="arabicPeriod"/>
            </a:pPr>
            <a:r>
              <a:rPr lang="en-US" sz="2400" dirty="0">
                <a:latin typeface="Verdana" panose="020B0604030504040204" pitchFamily="34" charset="0"/>
                <a:ea typeface="Verdana" panose="020B0604030504040204" pitchFamily="34" charset="0"/>
              </a:rPr>
              <a:t>How should Muslims respond? Should thy burn a copy of the bible?</a:t>
            </a:r>
          </a:p>
          <a:p>
            <a:pPr marL="914400" lvl="1" indent="-457200" algn="l">
              <a:buFont typeface="+mj-lt"/>
              <a:buAutoNum type="arabicPeriod"/>
            </a:pPr>
            <a:r>
              <a:rPr lang="en-US" sz="2400" dirty="0">
                <a:latin typeface="Verdana" panose="020B0604030504040204" pitchFamily="34" charset="0"/>
                <a:ea typeface="Verdana" panose="020B0604030504040204" pitchFamily="34" charset="0"/>
              </a:rPr>
              <a:t>Why are Muslims so concerned about burning of the Holy Quran?</a:t>
            </a:r>
          </a:p>
          <a:p>
            <a:pPr lvl="1" algn="l"/>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142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2543A0B-CA61-B734-026F-FBFC218B2E6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C77DFCA-A882-E0F9-C338-FCD68E193D6B}"/>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Press Release August 29, 2020 </a:t>
            </a:r>
          </a:p>
        </p:txBody>
      </p:sp>
      <p:sp>
        <p:nvSpPr>
          <p:cNvPr id="7" name="Slide Number Placeholder 6">
            <a:extLst>
              <a:ext uri="{FF2B5EF4-FFF2-40B4-BE49-F238E27FC236}">
                <a16:creationId xmlns:a16="http://schemas.microsoft.com/office/drawing/2014/main" id="{4952957C-0BF5-BC6B-4ACF-9F532237AE53}"/>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3" name="Content Placeholder 2">
            <a:extLst>
              <a:ext uri="{FF2B5EF4-FFF2-40B4-BE49-F238E27FC236}">
                <a16:creationId xmlns:a16="http://schemas.microsoft.com/office/drawing/2014/main" id="{EB0E4EDC-5A53-F003-A86B-F3AC1BACE6A5}"/>
              </a:ext>
            </a:extLst>
          </p:cNvPr>
          <p:cNvSpPr txBox="1">
            <a:spLocks/>
          </p:cNvSpPr>
          <p:nvPr/>
        </p:nvSpPr>
        <p:spPr>
          <a:xfrm>
            <a:off x="198699" y="1349755"/>
            <a:ext cx="11794602" cy="48889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latin typeface="Verdana" panose="020B0604030504040204" pitchFamily="34" charset="0"/>
                <a:ea typeface="Verdana" panose="020B0604030504040204" pitchFamily="34" charset="0"/>
              </a:rPr>
              <a:t>Hazrat Mirza Masroor Ahmad condemns the “hateful act” during a meeting with the National Majlis Amila (Executive) of the Ahmadiyya Muslim Community in Sweden, whilst calling for a peaceful response.</a:t>
            </a:r>
          </a:p>
          <a:p>
            <a:pPr algn="l"/>
            <a:endParaRPr lang="en-US" sz="1200" dirty="0">
              <a:latin typeface="Verdana" panose="020B0604030504040204" pitchFamily="34" charset="0"/>
              <a:ea typeface="Verdana" panose="020B0604030504040204" pitchFamily="34" charset="0"/>
            </a:endParaRPr>
          </a:p>
          <a:p>
            <a:pPr algn="l"/>
            <a:r>
              <a:rPr lang="en-US" sz="1800" dirty="0">
                <a:latin typeface="Verdana" panose="020B0604030504040204" pitchFamily="34" charset="0"/>
                <a:ea typeface="Verdana" panose="020B0604030504040204" pitchFamily="34" charset="0"/>
              </a:rPr>
              <a:t>His Holiness also made it clear that it was wrong for Muslims to respond to such horrific and provocative acts through violence or disorder. Rather, it was up to Muslims to educate people about the Quran’s true teachings so that anti-Muslim extremists could not seek to defame Islam by taking individual Quranic verses completely out of context to further their own hateful aims and objectives.</a:t>
            </a:r>
          </a:p>
          <a:p>
            <a:pPr algn="l"/>
            <a:endParaRPr lang="en-US" sz="1800" dirty="0">
              <a:latin typeface="Verdana" panose="020B0604030504040204" pitchFamily="34" charset="0"/>
              <a:ea typeface="Verdana" panose="020B0604030504040204" pitchFamily="34" charset="0"/>
            </a:endParaRPr>
          </a:p>
          <a:p>
            <a:pPr algn="l"/>
            <a:r>
              <a:rPr lang="en-US" sz="1800" dirty="0">
                <a:latin typeface="Verdana" panose="020B0604030504040204" pitchFamily="34" charset="0"/>
                <a:ea typeface="Verdana" panose="020B0604030504040204" pitchFamily="34" charset="0"/>
              </a:rPr>
              <a:t>“The truth is that most people in Sweden and other Western countries remain unaware of the true teachings of Islam and this enables extremists to take individual verses of the Holy Quran completely out of context for the sake of their false propaganda. People who conduct such hateful acts have no knowledge of Islam or what the actual conditions laid down in the Holy Quran are for Jihad. They ignore the fact that the Bible has many more verses that can be taken out of context and used to justify the use of force. Regardless, it is the duty of Ahmadi Muslims to introduce and exemplify the true and peaceful teachings of Islam in each and every city and town so that people understand the reality of our religion.”</a:t>
            </a:r>
          </a:p>
        </p:txBody>
      </p:sp>
    </p:spTree>
    <p:extLst>
      <p:ext uri="{BB962C8B-B14F-4D97-AF65-F5344CB8AC3E}">
        <p14:creationId xmlns:p14="http://schemas.microsoft.com/office/powerpoint/2010/main" val="231256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AD8947-0A8B-E2C7-75DB-E885447F50B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A928605-DE16-3EC9-5F13-0178B9EDBC0E}"/>
              </a:ext>
            </a:extLst>
          </p:cNvPr>
          <p:cNvSpPr>
            <a:spLocks noGrp="1"/>
          </p:cNvSpPr>
          <p:nvPr>
            <p:ph type="sldNum" sz="quarter" idx="12"/>
          </p:nvPr>
        </p:nvSpPr>
        <p:spPr/>
        <p:txBody>
          <a:bodyPr/>
          <a:lstStyle/>
          <a:p>
            <a:fld id="{A765CC5E-8052-F244-B94C-173FF7AA6EEC}" type="slidenum">
              <a:rPr lang="en-US" smtClean="0"/>
              <a:t>13</a:t>
            </a:fld>
            <a:endParaRPr lang="en-US"/>
          </a:p>
        </p:txBody>
      </p:sp>
      <p:sp>
        <p:nvSpPr>
          <p:cNvPr id="10" name="TextBox 9">
            <a:extLst>
              <a:ext uri="{FF2B5EF4-FFF2-40B4-BE49-F238E27FC236}">
                <a16:creationId xmlns:a16="http://schemas.microsoft.com/office/drawing/2014/main" id="{45758F0D-9C07-3022-EB2A-D249C965A171}"/>
              </a:ext>
            </a:extLst>
          </p:cNvPr>
          <p:cNvSpPr txBox="1"/>
          <p:nvPr/>
        </p:nvSpPr>
        <p:spPr>
          <a:xfrm>
            <a:off x="265059" y="1578392"/>
            <a:ext cx="11394888" cy="418165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Huzoor</a:t>
            </a:r>
            <a:r>
              <a:rPr kumimoji="0" lang="en-US" sz="2200" b="0" i="0" u="none" strike="noStrike" kern="1200" cap="none" spc="0" normalizeH="0" baseline="30000" noProof="0" dirty="0">
                <a:ln>
                  <a:noFill/>
                </a:ln>
                <a:solidFill>
                  <a:srgbClr val="222222"/>
                </a:solidFill>
                <a:effectLst/>
                <a:uLnTx/>
                <a:uFillTx/>
                <a:latin typeface="Verdana" panose="020B0604030504040204" pitchFamily="34" charset="0"/>
                <a:ea typeface="Verdana" panose="020B0604030504040204" pitchFamily="34" charset="0"/>
                <a:cs typeface="+mn-cs"/>
              </a:rPr>
              <a:t>ABA</a:t>
            </a:r>
            <a:r>
              <a:rPr kumimoji="0" lang="en-US" sz="2200" b="0" i="0"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 placed great emphasis on the importance of adhering to the Holy Quran, advising members of Majlis Ansarullah to make it their constant source of guidance. He echoed the Promised Messiah</a:t>
            </a:r>
            <a:r>
              <a:rPr kumimoji="0" lang="en-US" sz="2200" b="0" i="0" u="none" strike="noStrike" kern="1200" cap="none" spc="0" normalizeH="0" baseline="30000" noProof="0" dirty="0">
                <a:ln>
                  <a:noFill/>
                </a:ln>
                <a:solidFill>
                  <a:srgbClr val="222222"/>
                </a:solidFill>
                <a:effectLst/>
                <a:uLnTx/>
                <a:uFillTx/>
                <a:latin typeface="Verdana" panose="020B0604030504040204" pitchFamily="34" charset="0"/>
                <a:ea typeface="Verdana" panose="020B0604030504040204" pitchFamily="34" charset="0"/>
                <a:cs typeface="+mn-cs"/>
              </a:rPr>
              <a:t>AS</a:t>
            </a:r>
            <a:r>
              <a:rPr kumimoji="0" lang="en-US" sz="2200" b="0" i="0"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’s teaching that the Holy Quran is the ultimate tool for spiritual success and that other religious texts, while important, should not overshadow it. The Holy Quran, Huzoor</a:t>
            </a:r>
            <a:r>
              <a:rPr kumimoji="0" lang="en-US" sz="2200" b="0" i="0" u="none" strike="noStrike" kern="1200" cap="none" spc="0" normalizeH="0" baseline="30000" noProof="0" dirty="0">
                <a:ln>
                  <a:noFill/>
                </a:ln>
                <a:solidFill>
                  <a:srgbClr val="222222"/>
                </a:solidFill>
                <a:effectLst/>
                <a:uLnTx/>
                <a:uFillTx/>
                <a:latin typeface="Verdana" panose="020B0604030504040204" pitchFamily="34" charset="0"/>
                <a:ea typeface="Verdana" panose="020B0604030504040204" pitchFamily="34" charset="0"/>
                <a:cs typeface="+mn-cs"/>
              </a:rPr>
              <a:t>ABA</a:t>
            </a:r>
            <a:r>
              <a:rPr kumimoji="0" lang="en-US" sz="2200" b="0" i="0"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 said, contains within it all the knowledge and guidance required for living a righteous life, and it is only through acting upon its teachings that one can attain true success.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He encouraged members to dedicate themselves to studying the Quran and to ensure that their children also form a strong connection with it. </a:t>
            </a:r>
            <a:r>
              <a:rPr kumimoji="0" lang="en-US" sz="2200" b="0" i="1"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Ansarullah</a:t>
            </a:r>
            <a:r>
              <a:rPr kumimoji="0" lang="en-US" sz="2200" b="0" i="0" u="none" strike="noStrike" kern="1200" cap="none" spc="0" normalizeH="0" baseline="0" noProof="0" dirty="0">
                <a:ln>
                  <a:noFill/>
                </a:ln>
                <a:solidFill>
                  <a:srgbClr val="222222"/>
                </a:solidFill>
                <a:effectLst/>
                <a:uLnTx/>
                <a:uFillTx/>
                <a:latin typeface="Verdana" panose="020B0604030504040204" pitchFamily="34" charset="0"/>
                <a:ea typeface="Verdana" panose="020B0604030504040204" pitchFamily="34" charset="0"/>
                <a:cs typeface="+mn-cs"/>
              </a:rPr>
              <a:t>, as mature members of the Jamaat, have a special responsibility to lead by example in their commitment to the Quran, ensuring that future generations uphold its teachings.</a:t>
            </a:r>
          </a:p>
        </p:txBody>
      </p:sp>
      <p:sp>
        <p:nvSpPr>
          <p:cNvPr id="11" name="TextBox 10">
            <a:extLst>
              <a:ext uri="{FF2B5EF4-FFF2-40B4-BE49-F238E27FC236}">
                <a16:creationId xmlns:a16="http://schemas.microsoft.com/office/drawing/2014/main" id="{7BF0DCFA-125A-1115-9236-474F73C6D01A}"/>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Tree>
    <p:extLst>
      <p:ext uri="{BB962C8B-B14F-4D97-AF65-F5344CB8AC3E}">
        <p14:creationId xmlns:p14="http://schemas.microsoft.com/office/powerpoint/2010/main" val="332167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421D64C-D34B-9CCE-8D65-DC41B3746699}"/>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01D09EC-3DCA-1104-ABA8-CBDE4416214F}"/>
              </a:ext>
            </a:extLst>
          </p:cNvPr>
          <p:cNvSpPr txBox="1">
            <a:spLocks/>
          </p:cNvSpPr>
          <p:nvPr/>
        </p:nvSpPr>
        <p:spPr>
          <a:xfrm>
            <a:off x="221460" y="1728079"/>
            <a:ext cx="11482086" cy="4140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1800" b="1" dirty="0">
                <a:latin typeface="Verdana" panose="020B0604030504040204" pitchFamily="34" charset="0"/>
                <a:ea typeface="Verdana" panose="020B0604030504040204" pitchFamily="34" charset="0"/>
              </a:rPr>
              <a:t>The Holy Qur’an is the Only Lasting Law</a:t>
            </a:r>
          </a:p>
          <a:p>
            <a:pPr algn="l">
              <a:spcBef>
                <a:spcPts val="0"/>
              </a:spcBef>
            </a:pPr>
            <a:r>
              <a:rPr lang="en-US" sz="1800" dirty="0">
                <a:latin typeface="Verdana" panose="020B0604030504040204" pitchFamily="34" charset="0"/>
                <a:ea typeface="Verdana" panose="020B0604030504040204" pitchFamily="34" charset="0"/>
              </a:rPr>
              <a:t>His Holiness</a:t>
            </a:r>
            <a:r>
              <a:rPr lang="en-US" sz="1800" baseline="30000" dirty="0">
                <a:latin typeface="Verdana" panose="020B0604030504040204" pitchFamily="34" charset="0"/>
                <a:ea typeface="Verdana" panose="020B0604030504040204" pitchFamily="34" charset="0"/>
              </a:rPr>
              <a:t>ABA</a:t>
            </a:r>
            <a:r>
              <a:rPr lang="en-US" sz="1800" dirty="0">
                <a:latin typeface="Verdana" panose="020B0604030504040204" pitchFamily="34" charset="0"/>
                <a:ea typeface="Verdana" panose="020B0604030504040204" pitchFamily="34" charset="0"/>
              </a:rPr>
              <a:t> quoted the Promised Messiah</a:t>
            </a:r>
            <a:r>
              <a:rPr lang="en-US" sz="1800" baseline="30000" dirty="0">
                <a:latin typeface="Verdana" panose="020B0604030504040204" pitchFamily="34" charset="0"/>
                <a:ea typeface="Verdana" panose="020B0604030504040204" pitchFamily="34" charset="0"/>
              </a:rPr>
              <a:t>AS</a:t>
            </a:r>
            <a:r>
              <a:rPr lang="en-US" sz="1800" dirty="0">
                <a:latin typeface="Verdana" panose="020B0604030504040204" pitchFamily="34" charset="0"/>
                <a:ea typeface="Verdana" panose="020B0604030504040204" pitchFamily="34" charset="0"/>
              </a:rPr>
              <a:t> who said that the Holy Qur’an is continuous and lasting Shari’ah (law). God’s teachings are of two types; those that are applicable throughout all times, and others that are specific to certain times or instances albeit those too are everlasting teachings, such as the teachings of fasting or shortening prayers whilst travelling. Or there is the teaching of the veil, which applies when women leave the home, however in their own home women do not have to adopt the veil. In this way, the Holy Qur’an is a complete and everlasting teaching, contrary to other scriptures which do not possess within them the same everlasting and universal nature in their teachings.</a:t>
            </a:r>
          </a:p>
          <a:p>
            <a:pPr algn="l">
              <a:spcBef>
                <a:spcPts val="0"/>
              </a:spcBef>
            </a:pPr>
            <a:endParaRPr lang="en-US" sz="1800" dirty="0">
              <a:latin typeface="Verdana" panose="020B0604030504040204" pitchFamily="34" charset="0"/>
              <a:ea typeface="Verdana" panose="020B0604030504040204" pitchFamily="34" charset="0"/>
            </a:endParaRPr>
          </a:p>
          <a:p>
            <a:pPr algn="l">
              <a:spcBef>
                <a:spcPts val="0"/>
              </a:spcBef>
            </a:pPr>
            <a:endParaRPr lang="en-US" sz="1800" dirty="0">
              <a:latin typeface="Verdana" panose="020B0604030504040204" pitchFamily="34" charset="0"/>
              <a:ea typeface="Verdana" panose="020B0604030504040204" pitchFamily="34" charset="0"/>
            </a:endParaRPr>
          </a:p>
          <a:p>
            <a:pPr algn="l">
              <a:spcBef>
                <a:spcPts val="0"/>
              </a:spcBef>
            </a:pPr>
            <a:r>
              <a:rPr lang="en-US" sz="1800" dirty="0">
                <a:latin typeface="Verdana" panose="020B0604030504040204" pitchFamily="34" charset="0"/>
                <a:ea typeface="Verdana" panose="020B0604030504040204" pitchFamily="34" charset="0"/>
              </a:rPr>
              <a:t>His Holiness</a:t>
            </a:r>
            <a:r>
              <a:rPr lang="en-US" sz="1800" baseline="30000" dirty="0">
                <a:latin typeface="Verdana" panose="020B0604030504040204" pitchFamily="34" charset="0"/>
                <a:ea typeface="Verdana" panose="020B0604030504040204" pitchFamily="34" charset="0"/>
              </a:rPr>
              <a:t>ABA</a:t>
            </a:r>
            <a:r>
              <a:rPr lang="en-US" sz="1800" dirty="0">
                <a:latin typeface="Verdana" panose="020B0604030504040204" pitchFamily="34" charset="0"/>
                <a:ea typeface="Verdana" panose="020B0604030504040204" pitchFamily="34" charset="0"/>
              </a:rPr>
              <a:t> said that the teachings of the Qur’an encompass all conditions. For instance, with regards to the example given regarding the veil, there are some who raise objections that the veil is no longer necessary in accordance with the current times. Yet even women’s organizations and others have begun to realize and express that the mixing between men and women creates issues and that there should be some form of separation.</a:t>
            </a:r>
          </a:p>
        </p:txBody>
      </p:sp>
      <p:sp>
        <p:nvSpPr>
          <p:cNvPr id="4" name="TextBox 3">
            <a:extLst>
              <a:ext uri="{FF2B5EF4-FFF2-40B4-BE49-F238E27FC236}">
                <a16:creationId xmlns:a16="http://schemas.microsoft.com/office/drawing/2014/main" id="{A89DA0B1-F3F9-C8F5-E20C-D0F11E344186}"/>
              </a:ext>
            </a:extLst>
          </p:cNvPr>
          <p:cNvSpPr txBox="1"/>
          <p:nvPr/>
        </p:nvSpPr>
        <p:spPr>
          <a:xfrm>
            <a:off x="1493135" y="5835357"/>
            <a:ext cx="10368599" cy="276999"/>
          </a:xfrm>
          <a:prstGeom prst="rect">
            <a:avLst/>
          </a:prstGeom>
          <a:noFill/>
        </p:spPr>
        <p:txBody>
          <a:bodyPr wrap="square">
            <a:spAutoFit/>
          </a:bodyPr>
          <a:lstStyle/>
          <a:p>
            <a:pPr algn="r"/>
            <a:r>
              <a:rPr lang="en-US" sz="1200" b="1" i="1" dirty="0">
                <a:latin typeface="Verdana" panose="020B0604030504040204" pitchFamily="34" charset="0"/>
                <a:ea typeface="Verdana" panose="020B0604030504040204" pitchFamily="34" charset="0"/>
              </a:rPr>
              <a:t>Friday Sermon delivered by, Hazrat Khalifatul Masih V</a:t>
            </a:r>
            <a:r>
              <a:rPr lang="en-US" sz="1200" b="1" i="1" baseline="30000" dirty="0">
                <a:latin typeface="Verdana" panose="020B0604030504040204" pitchFamily="34" charset="0"/>
                <a:ea typeface="Verdana" panose="020B0604030504040204" pitchFamily="34" charset="0"/>
              </a:rPr>
              <a:t>ABA</a:t>
            </a:r>
            <a:r>
              <a:rPr lang="en-US" sz="1200" b="1" i="1" dirty="0">
                <a:latin typeface="Verdana" panose="020B0604030504040204" pitchFamily="34" charset="0"/>
                <a:ea typeface="Verdana" panose="020B0604030504040204" pitchFamily="34" charset="0"/>
              </a:rPr>
              <a:t>, March 31, 2023</a:t>
            </a:r>
          </a:p>
        </p:txBody>
      </p:sp>
      <p:sp>
        <p:nvSpPr>
          <p:cNvPr id="5" name="Slide Number Placeholder 4">
            <a:extLst>
              <a:ext uri="{FF2B5EF4-FFF2-40B4-BE49-F238E27FC236}">
                <a16:creationId xmlns:a16="http://schemas.microsoft.com/office/drawing/2014/main" id="{F2BED866-9D6C-CDA3-B66A-32526E40CEA5}"/>
              </a:ext>
            </a:extLst>
          </p:cNvPr>
          <p:cNvSpPr>
            <a:spLocks noGrp="1"/>
          </p:cNvSpPr>
          <p:nvPr>
            <p:ph type="sldNum" sz="quarter" idx="12"/>
          </p:nvPr>
        </p:nvSpPr>
        <p:spPr/>
        <p:txBody>
          <a:bodyPr/>
          <a:lstStyle/>
          <a:p>
            <a:fld id="{A765CC5E-8052-F244-B94C-173FF7AA6EEC}" type="slidenum">
              <a:rPr lang="en-US" smtClean="0"/>
              <a:t>14</a:t>
            </a:fld>
            <a:endParaRPr lang="en-US"/>
          </a:p>
        </p:txBody>
      </p:sp>
      <p:sp>
        <p:nvSpPr>
          <p:cNvPr id="7" name="TextBox 6">
            <a:extLst>
              <a:ext uri="{FF2B5EF4-FFF2-40B4-BE49-F238E27FC236}">
                <a16:creationId xmlns:a16="http://schemas.microsoft.com/office/drawing/2014/main" id="{61B6A544-419E-F4E8-494B-3685DBD9C5BD}"/>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Guidance from Huzoor</a:t>
            </a:r>
            <a:r>
              <a:rPr lang="en-US" sz="2000" b="1" baseline="30000" dirty="0">
                <a:solidFill>
                  <a:schemeClr val="bg1"/>
                </a:solidFill>
                <a:latin typeface="Verdana" panose="020B0604030504040204" pitchFamily="34" charset="0"/>
                <a:ea typeface="Verdana" panose="020B0604030504040204" pitchFamily="34" charset="0"/>
              </a:rPr>
              <a:t>ABA</a:t>
            </a:r>
          </a:p>
        </p:txBody>
      </p:sp>
    </p:spTree>
    <p:extLst>
      <p:ext uri="{BB962C8B-B14F-4D97-AF65-F5344CB8AC3E}">
        <p14:creationId xmlns:p14="http://schemas.microsoft.com/office/powerpoint/2010/main" val="214539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4E6430-708F-9890-2C4E-73F57B8300CC}"/>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FEC53D9-DC0E-C7E2-550F-FE009347AF05}"/>
              </a:ext>
            </a:extLst>
          </p:cNvPr>
          <p:cNvSpPr txBox="1">
            <a:spLocks/>
          </p:cNvSpPr>
          <p:nvPr/>
        </p:nvSpPr>
        <p:spPr>
          <a:xfrm>
            <a:off x="130344" y="1814139"/>
            <a:ext cx="11931312" cy="3830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solidFill>
                <a:srgbClr val="212529"/>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0FD74F6A-5643-8742-0BBD-A8BD1FBF300B}"/>
              </a:ext>
            </a:extLst>
          </p:cNvPr>
          <p:cNvSpPr txBox="1"/>
          <p:nvPr/>
        </p:nvSpPr>
        <p:spPr>
          <a:xfrm>
            <a:off x="5336444" y="115583"/>
            <a:ext cx="6855556" cy="369332"/>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Hazrat Khalifatul Masih V</a:t>
            </a:r>
            <a:r>
              <a:rPr kumimoji="0" lang="en-US"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p:txBody>
      </p:sp>
      <p:sp>
        <p:nvSpPr>
          <p:cNvPr id="7" name="Slide Number Placeholder 6">
            <a:extLst>
              <a:ext uri="{FF2B5EF4-FFF2-40B4-BE49-F238E27FC236}">
                <a16:creationId xmlns:a16="http://schemas.microsoft.com/office/drawing/2014/main" id="{72AEBE07-6B8D-5EBD-1E0B-3F1D07FAB2D5}"/>
              </a:ext>
            </a:extLst>
          </p:cNvPr>
          <p:cNvSpPr>
            <a:spLocks noGrp="1"/>
          </p:cNvSpPr>
          <p:nvPr>
            <p:ph type="sldNum" sz="quarter" idx="12"/>
          </p:nvPr>
        </p:nvSpPr>
        <p:spPr/>
        <p:txBody>
          <a:bodyPr/>
          <a:lstStyle/>
          <a:p>
            <a:fld id="{A765CC5E-8052-F244-B94C-173FF7AA6EEC}" type="slidenum">
              <a:rPr lang="en-US" smtClean="0"/>
              <a:t>15</a:t>
            </a:fld>
            <a:endParaRPr lang="en-US"/>
          </a:p>
        </p:txBody>
      </p:sp>
      <p:pic>
        <p:nvPicPr>
          <p:cNvPr id="8" name="Picture 7">
            <a:extLst>
              <a:ext uri="{FF2B5EF4-FFF2-40B4-BE49-F238E27FC236}">
                <a16:creationId xmlns:a16="http://schemas.microsoft.com/office/drawing/2014/main" id="{F8F9B3CE-7E02-1AB7-7DD0-9A14ADE29FEC}"/>
              </a:ext>
            </a:extLst>
          </p:cNvPr>
          <p:cNvPicPr>
            <a:picLocks noChangeAspect="1"/>
          </p:cNvPicPr>
          <p:nvPr/>
        </p:nvPicPr>
        <p:blipFill>
          <a:blip r:embed="rId3"/>
          <a:stretch>
            <a:fillRect/>
          </a:stretch>
        </p:blipFill>
        <p:spPr>
          <a:xfrm>
            <a:off x="1926191" y="1360858"/>
            <a:ext cx="8056009" cy="4736880"/>
          </a:xfrm>
          <a:prstGeom prst="rect">
            <a:avLst/>
          </a:prstGeom>
        </p:spPr>
      </p:pic>
      <p:pic>
        <p:nvPicPr>
          <p:cNvPr id="12" name="Picture 11">
            <a:extLst>
              <a:ext uri="{FF2B5EF4-FFF2-40B4-BE49-F238E27FC236}">
                <a16:creationId xmlns:a16="http://schemas.microsoft.com/office/drawing/2014/main" id="{D7929DEB-EE98-3784-094B-612924565B0B}"/>
              </a:ext>
            </a:extLst>
          </p:cNvPr>
          <p:cNvPicPr>
            <a:picLocks noChangeAspect="1"/>
          </p:cNvPicPr>
          <p:nvPr/>
        </p:nvPicPr>
        <p:blipFill>
          <a:blip r:embed="rId4"/>
          <a:stretch>
            <a:fillRect/>
          </a:stretch>
        </p:blipFill>
        <p:spPr>
          <a:xfrm>
            <a:off x="9224364" y="724663"/>
            <a:ext cx="2597918" cy="953666"/>
          </a:xfrm>
          <a:prstGeom prst="rect">
            <a:avLst/>
          </a:prstGeom>
        </p:spPr>
      </p:pic>
    </p:spTree>
    <p:extLst>
      <p:ext uri="{BB962C8B-B14F-4D97-AF65-F5344CB8AC3E}">
        <p14:creationId xmlns:p14="http://schemas.microsoft.com/office/powerpoint/2010/main" val="227145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93BD43-2E1E-7499-0230-F1D6ABC22D1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C071D89-E982-9A7E-065F-45E91343E635}"/>
              </a:ext>
            </a:extLst>
          </p:cNvPr>
          <p:cNvSpPr txBox="1"/>
          <p:nvPr/>
        </p:nvSpPr>
        <p:spPr>
          <a:xfrm>
            <a:off x="5184885" y="3013057"/>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56FEB76A-D8C5-C15C-42AB-D93E47C10493}"/>
              </a:ext>
            </a:extLst>
          </p:cNvPr>
          <p:cNvSpPr>
            <a:spLocks noGrp="1"/>
          </p:cNvSpPr>
          <p:nvPr>
            <p:ph type="sldNum" sz="quarter" idx="12"/>
          </p:nvPr>
        </p:nvSpPr>
        <p:spPr/>
        <p:txBody>
          <a:bodyPr/>
          <a:lstStyle/>
          <a:p>
            <a:fld id="{A765CC5E-8052-F244-B94C-173FF7AA6EEC}" type="slidenum">
              <a:rPr lang="en-US" smtClean="0"/>
              <a:t>16</a:t>
            </a:fld>
            <a:endParaRPr lang="en-US"/>
          </a:p>
        </p:txBody>
      </p:sp>
    </p:spTree>
    <p:extLst>
      <p:ext uri="{BB962C8B-B14F-4D97-AF65-F5344CB8AC3E}">
        <p14:creationId xmlns:p14="http://schemas.microsoft.com/office/powerpoint/2010/main" val="326988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DB06AA-42FC-AC52-3686-3F73A68CA38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3572393-9A21-C0B3-C790-A084F316EB54}"/>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6" name="TextBox 5">
            <a:extLst>
              <a:ext uri="{FF2B5EF4-FFF2-40B4-BE49-F238E27FC236}">
                <a16:creationId xmlns:a16="http://schemas.microsoft.com/office/drawing/2014/main" id="{9197BE4F-A04E-DEF6-9A63-AFD17301E7BB}"/>
              </a:ext>
            </a:extLst>
          </p:cNvPr>
          <p:cNvSpPr txBox="1"/>
          <p:nvPr/>
        </p:nvSpPr>
        <p:spPr>
          <a:xfrm>
            <a:off x="262563" y="2250335"/>
            <a:ext cx="11666874" cy="3477875"/>
          </a:xfrm>
          <a:prstGeom prst="rect">
            <a:avLst/>
          </a:prstGeom>
          <a:noFill/>
        </p:spPr>
        <p:txBody>
          <a:bodyPr wrap="square">
            <a:spAutoFit/>
          </a:bodyPr>
          <a:lstStyle/>
          <a:p>
            <a:r>
              <a:rPr lang="en-US" sz="2000" b="0" i="0" dirty="0">
                <a:solidFill>
                  <a:srgbClr val="212529"/>
                </a:solidFill>
                <a:effectLst/>
                <a:latin typeface="Verdana" panose="020B0604030504040204" pitchFamily="34" charset="0"/>
                <a:ea typeface="Verdana" panose="020B0604030504040204" pitchFamily="34" charset="0"/>
              </a:rPr>
              <a:t>The Holy Qur'an draws attention to observance of Salat in many places. At times it gives commandment to safeguard Salat, other times it gives commandment to be regular in Salat, and it also gives commandment to offer Salat on time. In short, God has instructed true believers repeatedly towards observance of Salat and its excellence and above all has stated: 'And I have not created the Jinn and the men but that they may worship Me.' (51:57) But man does not recognize this and is distant.</a:t>
            </a:r>
          </a:p>
          <a:p>
            <a:endParaRPr lang="en-US" sz="2000" b="0" i="0" dirty="0">
              <a:solidFill>
                <a:srgbClr val="212529"/>
              </a:solidFill>
              <a:effectLst/>
              <a:latin typeface="Verdana" panose="020B0604030504040204" pitchFamily="34" charset="0"/>
              <a:ea typeface="Verdana" panose="020B0604030504040204" pitchFamily="34" charset="0"/>
            </a:endParaRPr>
          </a:p>
          <a:p>
            <a:r>
              <a:rPr lang="en-US" sz="2000" b="0" i="0" dirty="0">
                <a:solidFill>
                  <a:srgbClr val="212529"/>
                </a:solidFill>
                <a:effectLst/>
                <a:latin typeface="Verdana" panose="020B0604030504040204" pitchFamily="34" charset="0"/>
                <a:ea typeface="Verdana" panose="020B0604030504040204" pitchFamily="34" charset="0"/>
              </a:rPr>
              <a:t>The Promised Messiah (on whom be peace) said that God has created you for the purpose of worshipping Him. Those who do not follow this simply eat and drink and sleep like animals and lose out on God's grace. Whereas a person who claims to have faith should try their utmost to become recipient of God's grace.</a:t>
            </a:r>
            <a:endParaRPr lang="en-US" sz="1600" b="1" i="1"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C6BF1D3D-FF00-4367-A4FA-ED64836617C3}"/>
              </a:ext>
            </a:extLst>
          </p:cNvPr>
          <p:cNvSpPr txBox="1"/>
          <p:nvPr/>
        </p:nvSpPr>
        <p:spPr>
          <a:xfrm>
            <a:off x="262563" y="1364172"/>
            <a:ext cx="4585519" cy="738664"/>
          </a:xfrm>
          <a:prstGeom prst="rect">
            <a:avLst/>
          </a:prstGeom>
          <a:noFill/>
        </p:spPr>
        <p:txBody>
          <a:bodyPr wrap="square">
            <a:spAutoFit/>
          </a:bodyPr>
          <a:lstStyle/>
          <a:p>
            <a:r>
              <a:rPr lang="en-US" sz="1400" b="1" dirty="0">
                <a:latin typeface="Verdana" panose="020B0604030504040204" pitchFamily="34" charset="0"/>
                <a:ea typeface="Verdana" panose="020B0604030504040204" pitchFamily="34" charset="0"/>
              </a:rPr>
              <a:t>Salat Is It</a:t>
            </a:r>
          </a:p>
          <a:p>
            <a:r>
              <a:rPr lang="en-US" sz="1400" b="1" dirty="0">
                <a:latin typeface="Verdana" panose="020B0604030504040204" pitchFamily="34" charset="0"/>
                <a:ea typeface="Verdana" panose="020B0604030504040204" pitchFamily="34" charset="0"/>
              </a:rPr>
              <a:t>Friday Sermon, April 15, 2016</a:t>
            </a:r>
          </a:p>
          <a:p>
            <a:r>
              <a:rPr lang="en-US" sz="1400" b="1" dirty="0">
                <a:latin typeface="Verdana" panose="020B0604030504040204" pitchFamily="34" charset="0"/>
                <a:ea typeface="Verdana" panose="020B0604030504040204" pitchFamily="34" charset="0"/>
              </a:rPr>
              <a:t>Delivered by Hazrat Khalifatul Masih V</a:t>
            </a:r>
            <a:r>
              <a:rPr lang="en-US" sz="1400" b="1" baseline="30000" dirty="0">
                <a:latin typeface="Verdana" panose="020B0604030504040204" pitchFamily="34" charset="0"/>
                <a:ea typeface="Verdana" panose="020B0604030504040204" pitchFamily="34" charset="0"/>
              </a:rPr>
              <a:t>ABA</a:t>
            </a:r>
            <a:endParaRPr lang="en-US"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18063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792BE7-2522-3324-7BBD-0F70D0C3A17A}"/>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3A7EEC1-B6D6-E3F7-FBAE-5BB177E01C39}"/>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pic>
        <p:nvPicPr>
          <p:cNvPr id="4" name="Picture 3">
            <a:extLst>
              <a:ext uri="{FF2B5EF4-FFF2-40B4-BE49-F238E27FC236}">
                <a16:creationId xmlns:a16="http://schemas.microsoft.com/office/drawing/2014/main" id="{7F239185-51F4-20DC-7878-76EE49DDCC66}"/>
              </a:ext>
            </a:extLst>
          </p:cNvPr>
          <p:cNvPicPr>
            <a:picLocks noChangeAspect="1"/>
          </p:cNvPicPr>
          <p:nvPr/>
        </p:nvPicPr>
        <p:blipFill>
          <a:blip r:embed="rId3"/>
          <a:stretch>
            <a:fillRect/>
          </a:stretch>
        </p:blipFill>
        <p:spPr>
          <a:xfrm>
            <a:off x="1841865" y="1540441"/>
            <a:ext cx="9063615" cy="4269403"/>
          </a:xfrm>
          <a:prstGeom prst="rect">
            <a:avLst/>
          </a:prstGeom>
        </p:spPr>
      </p:pic>
      <p:pic>
        <p:nvPicPr>
          <p:cNvPr id="7" name="Picture 6">
            <a:extLst>
              <a:ext uri="{FF2B5EF4-FFF2-40B4-BE49-F238E27FC236}">
                <a16:creationId xmlns:a16="http://schemas.microsoft.com/office/drawing/2014/main" id="{1D278527-19B6-487C-34CF-4940DA27162A}"/>
              </a:ext>
            </a:extLst>
          </p:cNvPr>
          <p:cNvPicPr>
            <a:picLocks noChangeAspect="1"/>
          </p:cNvPicPr>
          <p:nvPr/>
        </p:nvPicPr>
        <p:blipFill>
          <a:blip r:embed="rId4"/>
          <a:stretch>
            <a:fillRect/>
          </a:stretch>
        </p:blipFill>
        <p:spPr>
          <a:xfrm>
            <a:off x="8877782" y="669483"/>
            <a:ext cx="3149811" cy="757346"/>
          </a:xfrm>
          <a:prstGeom prst="rect">
            <a:avLst/>
          </a:prstGeom>
        </p:spPr>
      </p:pic>
    </p:spTree>
    <p:extLst>
      <p:ext uri="{BB962C8B-B14F-4D97-AF65-F5344CB8AC3E}">
        <p14:creationId xmlns:p14="http://schemas.microsoft.com/office/powerpoint/2010/main" val="38611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19</a:t>
            </a:fld>
            <a:endParaRPr lang="en-US"/>
          </a:p>
        </p:txBody>
      </p:sp>
    </p:spTree>
    <p:extLst>
      <p:ext uri="{BB962C8B-B14F-4D97-AF65-F5344CB8AC3E}">
        <p14:creationId xmlns:p14="http://schemas.microsoft.com/office/powerpoint/2010/main" val="50643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B295A2-3ADD-8456-E11A-E79C727737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7647F4E-256C-CB5E-4426-95769F1A2DC0}"/>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CE2A509A-AE17-B20C-BDDE-DE37B3F48E27}"/>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47CFFA87-F125-1442-6636-6FC46DBC901B}"/>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FBC8CA4D-0669-2C38-AA94-3CB944033B24}"/>
              </a:ext>
            </a:extLst>
          </p:cNvPr>
          <p:cNvSpPr>
            <a:spLocks noGrp="1"/>
          </p:cNvSpPr>
          <p:nvPr>
            <p:ph type="sldNum" sz="quarter" idx="12"/>
          </p:nvPr>
        </p:nvSpPr>
        <p:spPr/>
        <p:txBody>
          <a:bodyPr/>
          <a:lstStyle/>
          <a:p>
            <a:fld id="{A765CC5E-8052-F244-B94C-173FF7AA6EEC}" type="slidenum">
              <a:rPr lang="en-US" smtClean="0"/>
              <a:t>20</a:t>
            </a:fld>
            <a:endParaRPr lang="en-US"/>
          </a:p>
        </p:txBody>
      </p:sp>
      <p:pic>
        <p:nvPicPr>
          <p:cNvPr id="3" name="Picture 2">
            <a:extLst>
              <a:ext uri="{FF2B5EF4-FFF2-40B4-BE49-F238E27FC236}">
                <a16:creationId xmlns:a16="http://schemas.microsoft.com/office/drawing/2014/main" id="{10EB88B1-089C-3774-5E3D-60DFF60BE4C9}"/>
              </a:ext>
            </a:extLst>
          </p:cNvPr>
          <p:cNvPicPr>
            <a:picLocks noChangeAspect="1"/>
          </p:cNvPicPr>
          <p:nvPr/>
        </p:nvPicPr>
        <p:blipFill>
          <a:blip r:embed="rId3"/>
          <a:stretch>
            <a:fillRect/>
          </a:stretch>
        </p:blipFill>
        <p:spPr>
          <a:xfrm>
            <a:off x="502113" y="2045492"/>
            <a:ext cx="5386086" cy="2767016"/>
          </a:xfrm>
          <a:prstGeom prst="rect">
            <a:avLst/>
          </a:prstGeom>
        </p:spPr>
      </p:pic>
      <p:pic>
        <p:nvPicPr>
          <p:cNvPr id="7" name="Picture 6">
            <a:extLst>
              <a:ext uri="{FF2B5EF4-FFF2-40B4-BE49-F238E27FC236}">
                <a16:creationId xmlns:a16="http://schemas.microsoft.com/office/drawing/2014/main" id="{317C62DB-ACBD-86F6-8886-61835923D5D8}"/>
              </a:ext>
            </a:extLst>
          </p:cNvPr>
          <p:cNvPicPr>
            <a:picLocks noChangeAspect="1"/>
          </p:cNvPicPr>
          <p:nvPr/>
        </p:nvPicPr>
        <p:blipFill>
          <a:blip r:embed="rId4"/>
          <a:stretch>
            <a:fillRect/>
          </a:stretch>
        </p:blipFill>
        <p:spPr>
          <a:xfrm>
            <a:off x="6065729" y="2115815"/>
            <a:ext cx="5812623" cy="2069444"/>
          </a:xfrm>
          <a:prstGeom prst="rect">
            <a:avLst/>
          </a:prstGeom>
        </p:spPr>
      </p:pic>
    </p:spTree>
    <p:extLst>
      <p:ext uri="{BB962C8B-B14F-4D97-AF65-F5344CB8AC3E}">
        <p14:creationId xmlns:p14="http://schemas.microsoft.com/office/powerpoint/2010/main" val="238418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399671"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426041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49E198-A597-8F01-FF88-9221AE2A85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668F108-6B80-99AB-DC97-BE36F9F5157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Which African country is known as the “Pearl of Africa”?</a:t>
            </a:r>
          </a:p>
        </p:txBody>
      </p:sp>
      <p:sp>
        <p:nvSpPr>
          <p:cNvPr id="5" name="Rectangle 2">
            <a:extLst>
              <a:ext uri="{FF2B5EF4-FFF2-40B4-BE49-F238E27FC236}">
                <a16:creationId xmlns:a16="http://schemas.microsoft.com/office/drawing/2014/main" id="{A7394168-F27B-47FE-5A35-65B7C1C70A3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Uganda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Nigeria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Egypt</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Libya</a:t>
            </a:r>
          </a:p>
        </p:txBody>
      </p:sp>
      <p:sp>
        <p:nvSpPr>
          <p:cNvPr id="6" name="TextBox 5">
            <a:extLst>
              <a:ext uri="{FF2B5EF4-FFF2-40B4-BE49-F238E27FC236}">
                <a16:creationId xmlns:a16="http://schemas.microsoft.com/office/drawing/2014/main" id="{729C6E6E-837B-307C-FFB9-78FC5DD547B5}"/>
              </a:ext>
            </a:extLst>
          </p:cNvPr>
          <p:cNvSpPr txBox="1"/>
          <p:nvPr/>
        </p:nvSpPr>
        <p:spPr>
          <a:xfrm>
            <a:off x="269680" y="2784387"/>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What is the collective noun for a group of penguins?</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3DF17B4B-B2B6-09EB-6D07-F4CDF3C5129D}"/>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Hood or Mohalla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School or Pod</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Waddle or Colony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Parliament or Murder</a:t>
            </a:r>
          </a:p>
        </p:txBody>
      </p:sp>
      <p:sp>
        <p:nvSpPr>
          <p:cNvPr id="8" name="TextBox 7">
            <a:extLst>
              <a:ext uri="{FF2B5EF4-FFF2-40B4-BE49-F238E27FC236}">
                <a16:creationId xmlns:a16="http://schemas.microsoft.com/office/drawing/2014/main" id="{25C3DFC7-8115-E235-4397-563B8998DE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What sport features a “spike” and a “dig”?</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62B0C422-F394-127C-8DB7-BF1F80F413B4}"/>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D7462984-12C0-17D9-255C-66FBE9D0B51F}"/>
              </a:ext>
            </a:extLst>
          </p:cNvPr>
          <p:cNvSpPr>
            <a:spLocks noChangeArrowheads="1"/>
          </p:cNvSpPr>
          <p:nvPr/>
        </p:nvSpPr>
        <p:spPr bwMode="auto">
          <a:xfrm>
            <a:off x="760156" y="4760201"/>
            <a:ext cx="452947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Baseball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Volleyball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Pickleball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Cricket</a:t>
            </a:r>
          </a:p>
        </p:txBody>
      </p:sp>
      <p:sp>
        <p:nvSpPr>
          <p:cNvPr id="12" name="Slide Number Placeholder 11">
            <a:extLst>
              <a:ext uri="{FF2B5EF4-FFF2-40B4-BE49-F238E27FC236}">
                <a16:creationId xmlns:a16="http://schemas.microsoft.com/office/drawing/2014/main" id="{922E8984-1383-2306-2D18-476192072678}"/>
              </a:ext>
            </a:extLst>
          </p:cNvPr>
          <p:cNvSpPr>
            <a:spLocks noGrp="1"/>
          </p:cNvSpPr>
          <p:nvPr>
            <p:ph type="sldNum" sz="quarter" idx="12"/>
          </p:nvPr>
        </p:nvSpPr>
        <p:spPr/>
        <p:txBody>
          <a:bodyPr/>
          <a:lstStyle/>
          <a:p>
            <a:fld id="{A765CC5E-8052-F244-B94C-173FF7AA6EEC}" type="slidenum">
              <a:rPr lang="en-US" smtClean="0"/>
              <a:t>22</a:t>
            </a:fld>
            <a:endParaRPr lang="en-US"/>
          </a:p>
        </p:txBody>
      </p:sp>
    </p:spTree>
    <p:extLst>
      <p:ext uri="{BB962C8B-B14F-4D97-AF65-F5344CB8AC3E}">
        <p14:creationId xmlns:p14="http://schemas.microsoft.com/office/powerpoint/2010/main" val="870149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6C3D09-7CCC-CDC4-04D7-093FEE0CA58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20D1B30-B0E5-F49B-B796-0197A64E29EF}"/>
              </a:ext>
            </a:extLst>
          </p:cNvPr>
          <p:cNvSpPr txBox="1"/>
          <p:nvPr/>
        </p:nvSpPr>
        <p:spPr>
          <a:xfrm>
            <a:off x="340800" y="1263658"/>
            <a:ext cx="7333215"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Which African country is known as the “Pearl of Africa”?</a:t>
            </a:r>
          </a:p>
        </p:txBody>
      </p:sp>
      <p:sp>
        <p:nvSpPr>
          <p:cNvPr id="5" name="Rectangle 2">
            <a:extLst>
              <a:ext uri="{FF2B5EF4-FFF2-40B4-BE49-F238E27FC236}">
                <a16:creationId xmlns:a16="http://schemas.microsoft.com/office/drawing/2014/main" id="{E68552A1-A59B-3367-E0F6-E0CC77D046FB}"/>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Uganda</a:t>
            </a:r>
            <a:r>
              <a:rPr lang="en-US" altLang="en-US" dirty="0">
                <a:solidFill>
                  <a:prstClr val="black"/>
                </a:solidFill>
                <a:latin typeface="Verdana" panose="020B0604030504040204" pitchFamily="34" charset="0"/>
                <a:ea typeface="Verdana" panose="020B0604030504040204" pitchFamily="34" charset="0"/>
              </a:rPr>
              <a:t> </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Nigeria</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Egypt</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Libya</a:t>
            </a:r>
          </a:p>
        </p:txBody>
      </p:sp>
      <p:sp>
        <p:nvSpPr>
          <p:cNvPr id="6" name="TextBox 5">
            <a:extLst>
              <a:ext uri="{FF2B5EF4-FFF2-40B4-BE49-F238E27FC236}">
                <a16:creationId xmlns:a16="http://schemas.microsoft.com/office/drawing/2014/main" id="{86EB42CB-B9D0-984E-A093-A180357412E3}"/>
              </a:ext>
            </a:extLst>
          </p:cNvPr>
          <p:cNvSpPr txBox="1"/>
          <p:nvPr/>
        </p:nvSpPr>
        <p:spPr>
          <a:xfrm>
            <a:off x="269680" y="2784387"/>
            <a:ext cx="1177842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lvl="0">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a:t>
            </a:r>
            <a:r>
              <a:rPr lang="en-US" sz="1800" kern="0" dirty="0">
                <a:solidFill>
                  <a:prstClr val="black"/>
                </a:solidFill>
              </a:rPr>
              <a:t>What is the collective noun for a group of penguins?</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Rectangle 3">
            <a:extLst>
              <a:ext uri="{FF2B5EF4-FFF2-40B4-BE49-F238E27FC236}">
                <a16:creationId xmlns:a16="http://schemas.microsoft.com/office/drawing/2014/main" id="{DFAA5957-8137-DE55-18E5-B7DAA582A5EA}"/>
              </a:ext>
            </a:extLst>
          </p:cNvPr>
          <p:cNvSpPr>
            <a:spLocks noChangeArrowheads="1"/>
          </p:cNvSpPr>
          <p:nvPr/>
        </p:nvSpPr>
        <p:spPr bwMode="auto">
          <a:xfrm>
            <a:off x="668717" y="3153719"/>
            <a:ext cx="567421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Hood or Mohalla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School or Pod</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Waddle or Colony</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Parliament or Murder</a:t>
            </a:r>
          </a:p>
        </p:txBody>
      </p:sp>
      <p:sp>
        <p:nvSpPr>
          <p:cNvPr id="8" name="TextBox 7">
            <a:extLst>
              <a:ext uri="{FF2B5EF4-FFF2-40B4-BE49-F238E27FC236}">
                <a16:creationId xmlns:a16="http://schemas.microsoft.com/office/drawing/2014/main" id="{B57C02BC-3AF0-B015-9360-EC13F3A701D5}"/>
              </a:ext>
            </a:extLst>
          </p:cNvPr>
          <p:cNvSpPr txBox="1"/>
          <p:nvPr/>
        </p:nvSpPr>
        <p:spPr>
          <a:xfrm>
            <a:off x="269680" y="4390869"/>
            <a:ext cx="584434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a:t>
            </a:r>
            <a:r>
              <a:rPr lang="en-US" sz="1800" kern="0" dirty="0">
                <a:solidFill>
                  <a:prstClr val="black"/>
                </a:solidFill>
              </a:rPr>
              <a:t>What sport features a “spike” and a “dig”?</a:t>
            </a:r>
            <a:endPar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46CEF2BF-BBAF-A69E-23E4-B2F635BC8D61}"/>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8F19F735-F203-67B4-5945-38106C1AE02B}"/>
              </a:ext>
            </a:extLst>
          </p:cNvPr>
          <p:cNvSpPr>
            <a:spLocks noChangeArrowheads="1"/>
          </p:cNvSpPr>
          <p:nvPr/>
        </p:nvSpPr>
        <p:spPr bwMode="auto">
          <a:xfrm>
            <a:off x="760156" y="4760201"/>
            <a:ext cx="1635803"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Baseball</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Volleyball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Pickleball</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Cricket</a:t>
            </a:r>
          </a:p>
        </p:txBody>
      </p:sp>
      <p:sp>
        <p:nvSpPr>
          <p:cNvPr id="12" name="Slide Number Placeholder 11">
            <a:extLst>
              <a:ext uri="{FF2B5EF4-FFF2-40B4-BE49-F238E27FC236}">
                <a16:creationId xmlns:a16="http://schemas.microsoft.com/office/drawing/2014/main" id="{E07ACE1E-4140-8060-DF09-950C6585036E}"/>
              </a:ext>
            </a:extLst>
          </p:cNvPr>
          <p:cNvSpPr>
            <a:spLocks noGrp="1"/>
          </p:cNvSpPr>
          <p:nvPr>
            <p:ph type="sldNum" sz="quarter" idx="12"/>
          </p:nvPr>
        </p:nvSpPr>
        <p:spPr/>
        <p:txBody>
          <a:bodyPr/>
          <a:lstStyle/>
          <a:p>
            <a:fld id="{A765CC5E-8052-F244-B94C-173FF7AA6EEC}" type="slidenum">
              <a:rPr lang="en-US" smtClean="0"/>
              <a:t>23</a:t>
            </a:fld>
            <a:endParaRPr lang="en-US"/>
          </a:p>
        </p:txBody>
      </p:sp>
      <p:sp>
        <p:nvSpPr>
          <p:cNvPr id="3" name="TextBox 2">
            <a:extLst>
              <a:ext uri="{FF2B5EF4-FFF2-40B4-BE49-F238E27FC236}">
                <a16:creationId xmlns:a16="http://schemas.microsoft.com/office/drawing/2014/main" id="{E9EB4195-A547-0188-2FA7-D4CBD43129FF}"/>
              </a:ext>
            </a:extLst>
          </p:cNvPr>
          <p:cNvSpPr txBox="1"/>
          <p:nvPr/>
        </p:nvSpPr>
        <p:spPr>
          <a:xfrm>
            <a:off x="7742318" y="920621"/>
            <a:ext cx="4385659" cy="1815882"/>
          </a:xfrm>
          <a:prstGeom prst="rect">
            <a:avLst/>
          </a:prstGeom>
          <a:noFill/>
        </p:spPr>
        <p:txBody>
          <a:bodyPr wrap="square">
            <a:spAutoFit/>
          </a:bodyPr>
          <a:lstStyle/>
          <a:p>
            <a:r>
              <a:rPr lang="en-US" sz="1600" b="1" dirty="0"/>
              <a:t>The African country known as the "Pearl of Africa" is Uganda</a:t>
            </a:r>
            <a:r>
              <a:rPr lang="en-US" sz="1600" dirty="0"/>
              <a:t>. This nickname was popularized by Winston Churchill in his 1908 book, My African Journey, where he described the country's remarkable natural beauty, diverse landscapes, abundant wildlife, and welcoming people.</a:t>
            </a:r>
          </a:p>
        </p:txBody>
      </p:sp>
      <p:sp>
        <p:nvSpPr>
          <p:cNvPr id="13" name="TextBox 12">
            <a:extLst>
              <a:ext uri="{FF2B5EF4-FFF2-40B4-BE49-F238E27FC236}">
                <a16:creationId xmlns:a16="http://schemas.microsoft.com/office/drawing/2014/main" id="{06B61155-6CBE-6762-6892-1FC0D58F32F8}"/>
              </a:ext>
            </a:extLst>
          </p:cNvPr>
          <p:cNvSpPr txBox="1"/>
          <p:nvPr/>
        </p:nvSpPr>
        <p:spPr>
          <a:xfrm>
            <a:off x="7725144" y="2736503"/>
            <a:ext cx="4466856" cy="1569660"/>
          </a:xfrm>
          <a:prstGeom prst="rect">
            <a:avLst/>
          </a:prstGeom>
          <a:noFill/>
        </p:spPr>
        <p:txBody>
          <a:bodyPr wrap="square">
            <a:spAutoFit/>
          </a:bodyPr>
          <a:lstStyle>
            <a:defPPr>
              <a:defRPr lang="en-US"/>
            </a:defPPr>
            <a:lvl1pPr>
              <a:defRPr sz="1600" b="1"/>
            </a:lvl1pPr>
          </a:lstStyle>
          <a:p>
            <a:r>
              <a:rPr lang="en-US" b="0" dirty="0"/>
              <a:t>On land, a group of penguins is often called a </a:t>
            </a:r>
            <a:r>
              <a:rPr lang="en-US" dirty="0"/>
              <a:t>colony</a:t>
            </a:r>
            <a:r>
              <a:rPr lang="en-US" b="0" dirty="0"/>
              <a:t> or rookery (a breeding group) or a </a:t>
            </a:r>
            <a:r>
              <a:rPr lang="en-US" dirty="0"/>
              <a:t>waddle</a:t>
            </a:r>
            <a:r>
              <a:rPr lang="en-US" b="0" dirty="0"/>
              <a:t>. In the water, they are known as a raft. Other terms include huddle (when penguins gather to share body heat) and creche (a group of chicks)</a:t>
            </a:r>
          </a:p>
        </p:txBody>
      </p:sp>
      <p:grpSp>
        <p:nvGrpSpPr>
          <p:cNvPr id="25" name="Group 24">
            <a:extLst>
              <a:ext uri="{FF2B5EF4-FFF2-40B4-BE49-F238E27FC236}">
                <a16:creationId xmlns:a16="http://schemas.microsoft.com/office/drawing/2014/main" id="{64F5FF08-479C-D97F-5B46-192C08917689}"/>
              </a:ext>
            </a:extLst>
          </p:cNvPr>
          <p:cNvGrpSpPr/>
          <p:nvPr/>
        </p:nvGrpSpPr>
        <p:grpSpPr>
          <a:xfrm>
            <a:off x="2711798" y="4818076"/>
            <a:ext cx="4175139" cy="1381639"/>
            <a:chOff x="2711798" y="4818076"/>
            <a:chExt cx="4175139" cy="1381639"/>
          </a:xfrm>
        </p:grpSpPr>
        <p:grpSp>
          <p:nvGrpSpPr>
            <p:cNvPr id="20" name="Group 19">
              <a:extLst>
                <a:ext uri="{FF2B5EF4-FFF2-40B4-BE49-F238E27FC236}">
                  <a16:creationId xmlns:a16="http://schemas.microsoft.com/office/drawing/2014/main" id="{DBC07F55-9AF5-D209-CDFF-CFC3AB4020DE}"/>
                </a:ext>
              </a:extLst>
            </p:cNvPr>
            <p:cNvGrpSpPr/>
            <p:nvPr/>
          </p:nvGrpSpPr>
          <p:grpSpPr>
            <a:xfrm>
              <a:off x="2711798" y="4876276"/>
              <a:ext cx="4059264" cy="1323439"/>
              <a:chOff x="2711799" y="4797022"/>
              <a:chExt cx="4059264" cy="1323439"/>
            </a:xfrm>
          </p:grpSpPr>
          <p:sp>
            <p:nvSpPr>
              <p:cNvPr id="15" name="TextBox 14">
                <a:extLst>
                  <a:ext uri="{FF2B5EF4-FFF2-40B4-BE49-F238E27FC236}">
                    <a16:creationId xmlns:a16="http://schemas.microsoft.com/office/drawing/2014/main" id="{513A7A7E-7453-4925-23B5-F41E321B6926}"/>
                  </a:ext>
                </a:extLst>
              </p:cNvPr>
              <p:cNvSpPr txBox="1"/>
              <p:nvPr/>
            </p:nvSpPr>
            <p:spPr>
              <a:xfrm>
                <a:off x="2711799" y="4797022"/>
                <a:ext cx="2831564" cy="1323439"/>
              </a:xfrm>
              <a:prstGeom prst="rect">
                <a:avLst/>
              </a:prstGeom>
              <a:noFill/>
            </p:spPr>
            <p:txBody>
              <a:bodyPr wrap="square">
                <a:spAutoFit/>
              </a:bodyPr>
              <a:lstStyle/>
              <a:p>
                <a:r>
                  <a:rPr lang="en-US" sz="1600" b="1" dirty="0"/>
                  <a:t>Spike</a:t>
                </a:r>
                <a:r>
                  <a:rPr lang="en-US" sz="1600" dirty="0"/>
                  <a:t> is an offensive action of jumping and forcefully hitting the ball with an overhead motion into the opponent's court.</a:t>
                </a:r>
              </a:p>
            </p:txBody>
          </p:sp>
          <p:pic>
            <p:nvPicPr>
              <p:cNvPr id="19" name="Picture 18">
                <a:extLst>
                  <a:ext uri="{FF2B5EF4-FFF2-40B4-BE49-F238E27FC236}">
                    <a16:creationId xmlns:a16="http://schemas.microsoft.com/office/drawing/2014/main" id="{714A4356-983F-44A0-4C23-0911BF68EB2D}"/>
                  </a:ext>
                </a:extLst>
              </p:cNvPr>
              <p:cNvPicPr>
                <a:picLocks noChangeAspect="1"/>
              </p:cNvPicPr>
              <p:nvPr/>
            </p:nvPicPr>
            <p:blipFill>
              <a:blip r:embed="rId3"/>
              <a:stretch>
                <a:fillRect/>
              </a:stretch>
            </p:blipFill>
            <p:spPr>
              <a:xfrm>
                <a:off x="5543363" y="4810457"/>
                <a:ext cx="1227700" cy="1061449"/>
              </a:xfrm>
              <a:prstGeom prst="rect">
                <a:avLst/>
              </a:prstGeom>
            </p:spPr>
          </p:pic>
        </p:grpSp>
        <p:sp>
          <p:nvSpPr>
            <p:cNvPr id="24" name="Rectangle 23">
              <a:extLst>
                <a:ext uri="{FF2B5EF4-FFF2-40B4-BE49-F238E27FC236}">
                  <a16:creationId xmlns:a16="http://schemas.microsoft.com/office/drawing/2014/main" id="{CAFEDBF7-FEBE-464D-9FC8-9291BBA41165}"/>
                </a:ext>
              </a:extLst>
            </p:cNvPr>
            <p:cNvSpPr/>
            <p:nvPr/>
          </p:nvSpPr>
          <p:spPr>
            <a:xfrm>
              <a:off x="2711798" y="4818076"/>
              <a:ext cx="4175139" cy="1323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5A99D54D-947D-451C-48C0-2D8A3A3D56BA}"/>
              </a:ext>
            </a:extLst>
          </p:cNvPr>
          <p:cNvGrpSpPr/>
          <p:nvPr/>
        </p:nvGrpSpPr>
        <p:grpSpPr>
          <a:xfrm>
            <a:off x="7674015" y="4758715"/>
            <a:ext cx="4374085" cy="1323439"/>
            <a:chOff x="7674015" y="4760201"/>
            <a:chExt cx="4374085" cy="1323439"/>
          </a:xfrm>
        </p:grpSpPr>
        <p:grpSp>
          <p:nvGrpSpPr>
            <p:cNvPr id="23" name="Group 22">
              <a:extLst>
                <a:ext uri="{FF2B5EF4-FFF2-40B4-BE49-F238E27FC236}">
                  <a16:creationId xmlns:a16="http://schemas.microsoft.com/office/drawing/2014/main" id="{EB3F5D79-0C42-9748-74A6-CD2D34DA4103}"/>
                </a:ext>
              </a:extLst>
            </p:cNvPr>
            <p:cNvGrpSpPr/>
            <p:nvPr/>
          </p:nvGrpSpPr>
          <p:grpSpPr>
            <a:xfrm>
              <a:off x="7742318" y="4854815"/>
              <a:ext cx="4042762" cy="1082134"/>
              <a:chOff x="7742318" y="4819298"/>
              <a:chExt cx="4042762" cy="1082134"/>
            </a:xfrm>
          </p:grpSpPr>
          <p:sp>
            <p:nvSpPr>
              <p:cNvPr id="17" name="TextBox 16">
                <a:extLst>
                  <a:ext uri="{FF2B5EF4-FFF2-40B4-BE49-F238E27FC236}">
                    <a16:creationId xmlns:a16="http://schemas.microsoft.com/office/drawing/2014/main" id="{7B5C331E-F0B0-A8AD-D986-C29D2BCD920B}"/>
                  </a:ext>
                </a:extLst>
              </p:cNvPr>
              <p:cNvSpPr txBox="1"/>
              <p:nvPr/>
            </p:nvSpPr>
            <p:spPr>
              <a:xfrm>
                <a:off x="7742318" y="4874973"/>
                <a:ext cx="2871667" cy="830997"/>
              </a:xfrm>
              <a:prstGeom prst="rect">
                <a:avLst/>
              </a:prstGeom>
              <a:noFill/>
            </p:spPr>
            <p:txBody>
              <a:bodyPr wrap="square">
                <a:spAutoFit/>
              </a:bodyPr>
              <a:lstStyle>
                <a:defPPr>
                  <a:defRPr lang="en-US"/>
                </a:defPPr>
                <a:lvl1pPr>
                  <a:defRPr sz="1600" b="1"/>
                </a:lvl1pPr>
              </a:lstStyle>
              <a:p>
                <a:r>
                  <a:rPr lang="en-US" dirty="0"/>
                  <a:t>Dig</a:t>
                </a:r>
                <a:r>
                  <a:rPr lang="en-US" b="0" dirty="0"/>
                  <a:t> is a defensive maneuver used to prevent an opponent's spike from hitting the ground.</a:t>
                </a:r>
              </a:p>
            </p:txBody>
          </p:sp>
          <p:pic>
            <p:nvPicPr>
              <p:cNvPr id="22" name="Picture 21">
                <a:extLst>
                  <a:ext uri="{FF2B5EF4-FFF2-40B4-BE49-F238E27FC236}">
                    <a16:creationId xmlns:a16="http://schemas.microsoft.com/office/drawing/2014/main" id="{37A85747-B94A-4AC9-1FCE-31F45E6D4648}"/>
                  </a:ext>
                </a:extLst>
              </p:cNvPr>
              <p:cNvPicPr>
                <a:picLocks noChangeAspect="1"/>
              </p:cNvPicPr>
              <p:nvPr/>
            </p:nvPicPr>
            <p:blipFill>
              <a:blip r:embed="rId4"/>
              <a:stretch>
                <a:fillRect/>
              </a:stretch>
            </p:blipFill>
            <p:spPr>
              <a:xfrm>
                <a:off x="10504809" y="4819298"/>
                <a:ext cx="1280271" cy="1082134"/>
              </a:xfrm>
              <a:prstGeom prst="rect">
                <a:avLst/>
              </a:prstGeom>
            </p:spPr>
          </p:pic>
        </p:grpSp>
        <p:sp>
          <p:nvSpPr>
            <p:cNvPr id="26" name="Rectangle 25">
              <a:extLst>
                <a:ext uri="{FF2B5EF4-FFF2-40B4-BE49-F238E27FC236}">
                  <a16:creationId xmlns:a16="http://schemas.microsoft.com/office/drawing/2014/main" id="{33492419-6A30-A6D1-AE8E-15501EBFCD8C}"/>
                </a:ext>
              </a:extLst>
            </p:cNvPr>
            <p:cNvSpPr/>
            <p:nvPr/>
          </p:nvSpPr>
          <p:spPr>
            <a:xfrm>
              <a:off x="7674015" y="4760201"/>
              <a:ext cx="4374085" cy="13234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942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2913011"/>
            <a:ext cx="8576441" cy="707886"/>
          </a:xfrm>
          <a:prstGeom prst="rect">
            <a:avLst/>
          </a:prstGeom>
          <a:noFill/>
        </p:spPr>
        <p:txBody>
          <a:bodyPr wrap="square">
            <a:spAutoFit/>
          </a:bodyPr>
          <a:lstStyle/>
          <a:p>
            <a:pPr algn="ct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24</a:t>
            </a:fld>
            <a:endParaRPr lang="en-US"/>
          </a:p>
        </p:txBody>
      </p:sp>
    </p:spTree>
    <p:extLst>
      <p:ext uri="{BB962C8B-B14F-4D97-AF65-F5344CB8AC3E}">
        <p14:creationId xmlns:p14="http://schemas.microsoft.com/office/powerpoint/2010/main" val="283869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1765639"/>
            <a:ext cx="11849743"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1)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The sound of Mīm Sākin is completely merged into following Mīm Mushadad with two counts/Sec of Gunnah. It is called Idghām Shafawi.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5"/>
              </a:rPr>
              <a:t>See CH:2 V11</a:t>
            </a:r>
            <a:endPar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2)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The sound of Mīm Sākin will be prolonged for 2 counts of light Gunnah if letter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Bā</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ar-AE" sz="2800" b="1" i="0" u="none" strike="noStrike" kern="1200" cap="none" spc="0" normalizeH="0" baseline="0" noProof="0" dirty="0">
                <a:ln>
                  <a:noFill/>
                </a:ln>
                <a:solidFill>
                  <a:srgbClr val="000099"/>
                </a:solidFill>
                <a:effectLst/>
                <a:uLnTx/>
                <a:uFillTx/>
                <a:latin typeface="Arabic Typesetting" panose="03020402040406030203" pitchFamily="66" charset="-78"/>
                <a:ea typeface="Verdana" panose="020B0604030504040204" pitchFamily="34" charset="0"/>
                <a:cs typeface="Arabic Typesetting" panose="03020402040406030203" pitchFamily="66" charset="-78"/>
              </a:rPr>
              <a:t>ب</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appears after Mīm Sākin. It is called Ikhfa Shafawi.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a:t>
            </a:r>
            <a:r>
              <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hlinkClick r:id="rId6"/>
              </a:rPr>
              <a:t>See CH:105 V5</a:t>
            </a:r>
            <a:endParaRPr kumimoji="0" lang="en-US"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3)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The sound of Mīm Sākin will be pronounced clearly</a:t>
            </a:r>
            <a:r>
              <a:rPr kumimoji="0" lang="en-US" sz="16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(without elongation)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for one count if any letter other than </a:t>
            </a:r>
            <a:r>
              <a:rPr kumimoji="0" lang="en-US" sz="1800" b="0" i="0" u="none" strike="noStrike" kern="1200" cap="none" spc="0" normalizeH="0" baseline="0" noProof="0" dirty="0" err="1">
                <a:ln>
                  <a:noFill/>
                </a:ln>
                <a:solidFill>
                  <a:srgbClr val="303030"/>
                </a:solidFill>
                <a:effectLst/>
                <a:uLnTx/>
                <a:uFillTx/>
                <a:latin typeface="Verdana" panose="020B0604030504040204" pitchFamily="34" charset="0"/>
                <a:ea typeface="Verdana" panose="020B0604030504040204" pitchFamily="34" charset="0"/>
                <a:cs typeface="+mn-cs"/>
              </a:rPr>
              <a:t>Bā</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 or Mīm appears after Mīm Sākin.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Click Here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 name="Title 3">
            <a:extLst>
              <a:ext uri="{FF2B5EF4-FFF2-40B4-BE49-F238E27FC236}">
                <a16:creationId xmlns:a16="http://schemas.microsoft.com/office/drawing/2014/main" id="{7DB18EAA-5C80-D318-D3E7-40D50385A133}"/>
              </a:ext>
            </a:extLst>
          </p:cNvPr>
          <p:cNvSpPr txBox="1">
            <a:spLocks/>
          </p:cNvSpPr>
          <p:nvPr/>
        </p:nvSpPr>
        <p:spPr>
          <a:xfrm>
            <a:off x="1483661" y="1037516"/>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Rules of Mīm Sākin</a:t>
            </a:r>
          </a:p>
        </p:txBody>
      </p:sp>
      <p:pic>
        <p:nvPicPr>
          <p:cNvPr id="4" name="Picture 3">
            <a:extLst>
              <a:ext uri="{FF2B5EF4-FFF2-40B4-BE49-F238E27FC236}">
                <a16:creationId xmlns:a16="http://schemas.microsoft.com/office/drawing/2014/main" id="{E2145300-FBDE-7251-9051-6DB601E80EB1}"/>
              </a:ext>
            </a:extLst>
          </p:cNvPr>
          <p:cNvPicPr>
            <a:picLocks noChangeAspect="1"/>
          </p:cNvPicPr>
          <p:nvPr/>
        </p:nvPicPr>
        <p:blipFill>
          <a:blip r:embed="rId8"/>
          <a:stretch>
            <a:fillRect/>
          </a:stretch>
        </p:blipFill>
        <p:spPr>
          <a:xfrm>
            <a:off x="8337444" y="1689150"/>
            <a:ext cx="241780" cy="247685"/>
          </a:xfrm>
          <a:prstGeom prst="rect">
            <a:avLst/>
          </a:prstGeom>
        </p:spPr>
      </p:pic>
      <p:pic>
        <p:nvPicPr>
          <p:cNvPr id="7" name="Picture 6">
            <a:extLst>
              <a:ext uri="{FF2B5EF4-FFF2-40B4-BE49-F238E27FC236}">
                <a16:creationId xmlns:a16="http://schemas.microsoft.com/office/drawing/2014/main" id="{BECBFCF0-69A3-1985-46F1-B78652783B6D}"/>
              </a:ext>
            </a:extLst>
          </p:cNvPr>
          <p:cNvPicPr>
            <a:picLocks noChangeAspect="1"/>
          </p:cNvPicPr>
          <p:nvPr/>
        </p:nvPicPr>
        <p:blipFill>
          <a:blip r:embed="rId9"/>
          <a:stretch>
            <a:fillRect/>
          </a:stretch>
        </p:blipFill>
        <p:spPr>
          <a:xfrm>
            <a:off x="5978015" y="3641589"/>
            <a:ext cx="4610743" cy="543001"/>
          </a:xfrm>
          <a:prstGeom prst="rect">
            <a:avLst/>
          </a:prstGeom>
        </p:spPr>
      </p:pic>
      <p:pic>
        <p:nvPicPr>
          <p:cNvPr id="11" name="Picture 10">
            <a:extLst>
              <a:ext uri="{FF2B5EF4-FFF2-40B4-BE49-F238E27FC236}">
                <a16:creationId xmlns:a16="http://schemas.microsoft.com/office/drawing/2014/main" id="{A729CBDD-EED5-7C8F-F92A-CF24546ADC3C}"/>
              </a:ext>
            </a:extLst>
          </p:cNvPr>
          <p:cNvPicPr>
            <a:picLocks noChangeAspect="1"/>
          </p:cNvPicPr>
          <p:nvPr/>
        </p:nvPicPr>
        <p:blipFill>
          <a:blip r:embed="rId10"/>
          <a:stretch>
            <a:fillRect/>
          </a:stretch>
        </p:blipFill>
        <p:spPr>
          <a:xfrm>
            <a:off x="5974065" y="4922130"/>
            <a:ext cx="4906060" cy="635983"/>
          </a:xfrm>
          <a:prstGeom prst="rect">
            <a:avLst/>
          </a:prstGeom>
        </p:spPr>
      </p:pic>
      <p:pic>
        <p:nvPicPr>
          <p:cNvPr id="13" name="Picture 12">
            <a:extLst>
              <a:ext uri="{FF2B5EF4-FFF2-40B4-BE49-F238E27FC236}">
                <a16:creationId xmlns:a16="http://schemas.microsoft.com/office/drawing/2014/main" id="{9FD87852-7C3F-479D-1075-82E54185A795}"/>
              </a:ext>
            </a:extLst>
          </p:cNvPr>
          <p:cNvPicPr>
            <a:picLocks noChangeAspect="1"/>
          </p:cNvPicPr>
          <p:nvPr/>
        </p:nvPicPr>
        <p:blipFill>
          <a:blip r:embed="rId11"/>
          <a:stretch>
            <a:fillRect/>
          </a:stretch>
        </p:blipFill>
        <p:spPr>
          <a:xfrm>
            <a:off x="6813799" y="2489344"/>
            <a:ext cx="3172268" cy="552527"/>
          </a:xfrm>
          <a:prstGeom prst="rect">
            <a:avLst/>
          </a:prstGeom>
        </p:spPr>
      </p:pic>
      <p:pic>
        <p:nvPicPr>
          <p:cNvPr id="3" name="MimSakin">
            <a:hlinkClick r:id="" action="ppaction://media"/>
            <a:extLst>
              <a:ext uri="{FF2B5EF4-FFF2-40B4-BE49-F238E27FC236}">
                <a16:creationId xmlns:a16="http://schemas.microsoft.com/office/drawing/2014/main" id="{D2AA3BD6-4195-24EC-D10E-BE3C45C4AFB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84322" y="5501639"/>
            <a:ext cx="255105" cy="2551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41242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2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26</a:t>
            </a:fld>
            <a:endParaRPr lang="en-US"/>
          </a:p>
        </p:txBody>
      </p:sp>
    </p:spTree>
    <p:extLst>
      <p:ext uri="{BB962C8B-B14F-4D97-AF65-F5344CB8AC3E}">
        <p14:creationId xmlns:p14="http://schemas.microsoft.com/office/powerpoint/2010/main" val="1429069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itle 1"/>
          <p:cNvSpPr txBox="1">
            <a:spLocks noGrp="1"/>
          </p:cNvSpPr>
          <p:nvPr>
            <p:ph type="title"/>
          </p:nvPr>
        </p:nvSpPr>
        <p:spPr>
          <a:xfrm>
            <a:off x="6096000" y="4849793"/>
            <a:ext cx="5572826" cy="1203768"/>
          </a:xfrm>
          <a:prstGeom prst="rect">
            <a:avLst/>
          </a:prstGeom>
        </p:spPr>
        <p:txBody>
          <a:bodyPr>
            <a:normAutofit/>
          </a:bodyPr>
          <a:lstStyle/>
          <a:p>
            <a:pPr>
              <a:defRPr spc="100"/>
            </a:pPr>
            <a:r>
              <a:rPr lang="en-US" dirty="0">
                <a:latin typeface="Verdana" panose="020B0604030504040204" pitchFamily="34" charset="0"/>
                <a:ea typeface="Verdana" panose="020B0604030504040204" pitchFamily="34" charset="0"/>
              </a:rPr>
              <a:t>GUM DISEASE</a:t>
            </a:r>
            <a:endParaRPr dirty="0">
              <a:latin typeface="Verdana" panose="020B0604030504040204" pitchFamily="34" charset="0"/>
              <a:ea typeface="Verdana" panose="020B060403050404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D290F9-6EE2-B3A0-4E1E-ADC6BBEAF9F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F200522-0B84-D2F8-B9F9-85FEAC08EDB1}"/>
              </a:ext>
            </a:extLst>
          </p:cNvPr>
          <p:cNvPicPr>
            <a:picLocks noChangeAspect="1"/>
          </p:cNvPicPr>
          <p:nvPr/>
        </p:nvPicPr>
        <p:blipFill>
          <a:blip r:embed="rId2"/>
          <a:stretch>
            <a:fillRect/>
          </a:stretch>
        </p:blipFill>
        <p:spPr>
          <a:xfrm>
            <a:off x="7332339" y="1800754"/>
            <a:ext cx="4785232" cy="3015086"/>
          </a:xfrm>
          <a:prstGeom prst="rect">
            <a:avLst/>
          </a:prstGeom>
        </p:spPr>
      </p:pic>
      <p:sp>
        <p:nvSpPr>
          <p:cNvPr id="4" name="Title 3">
            <a:extLst>
              <a:ext uri="{FF2B5EF4-FFF2-40B4-BE49-F238E27FC236}">
                <a16:creationId xmlns:a16="http://schemas.microsoft.com/office/drawing/2014/main" id="{104430DF-842B-4AAD-42A4-5DDBD43B1549}"/>
              </a:ext>
            </a:extLst>
          </p:cNvPr>
          <p:cNvSpPr>
            <a:spLocks noGrp="1"/>
          </p:cNvSpPr>
          <p:nvPr>
            <p:ph type="title"/>
          </p:nvPr>
        </p:nvSpPr>
        <p:spPr>
          <a:xfrm>
            <a:off x="3913632" y="86345"/>
            <a:ext cx="4852416" cy="1207007"/>
          </a:xfrm>
        </p:spPr>
        <p:txBody>
          <a:bodyPr/>
          <a:lstStyle/>
          <a:p>
            <a:pPr algn="ctr"/>
            <a:r>
              <a:rPr lang="en-US" dirty="0"/>
              <a:t>Gum disease</a:t>
            </a:r>
          </a:p>
        </p:txBody>
      </p:sp>
      <p:sp>
        <p:nvSpPr>
          <p:cNvPr id="5" name="Content Placeholder 2">
            <a:extLst>
              <a:ext uri="{FF2B5EF4-FFF2-40B4-BE49-F238E27FC236}">
                <a16:creationId xmlns:a16="http://schemas.microsoft.com/office/drawing/2014/main" id="{EA1B2189-FD45-B414-2CBD-E8519385D64D}"/>
              </a:ext>
            </a:extLst>
          </p:cNvPr>
          <p:cNvSpPr txBox="1">
            <a:spLocks/>
          </p:cNvSpPr>
          <p:nvPr/>
        </p:nvSpPr>
        <p:spPr>
          <a:xfrm>
            <a:off x="74428" y="1293352"/>
            <a:ext cx="7257911" cy="4741688"/>
          </a:xfrm>
          <a:prstGeom prst="rect">
            <a:avLst/>
          </a:prstGeom>
        </p:spPr>
        <p:txBody>
          <a:bodyPr>
            <a:normAutofit fontScale="70000" lnSpcReduction="20000"/>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Tenorite"/>
                <a:ea typeface="Tenorite"/>
                <a:cs typeface="Tenorite"/>
                <a:sym typeface="Tenorite"/>
              </a:defRPr>
            </a:lvl9pPr>
          </a:lstStyle>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kumimoji="0" lang="en-US" sz="2800" b="0" i="0" u="none" strike="noStrike" kern="0" cap="none" spc="0" normalizeH="0" baseline="0" noProof="0" dirty="0">
                <a:ln>
                  <a:noFill/>
                </a:ln>
                <a:solidFill>
                  <a:srgbClr val="000000"/>
                </a:solidFill>
                <a:effectLst/>
                <a:uLnTx/>
                <a:uFillTx/>
                <a:latin typeface="Tenorite"/>
                <a:sym typeface="Tenorite"/>
              </a:rPr>
              <a:t>Periodontal (gum) disease is a broad term for conditions involving inflammation and infection of the tissues (gum and bone) that surround and support the teeth</a:t>
            </a:r>
          </a:p>
          <a:p>
            <a:pPr marL="723900" marR="0" lvl="1" indent="-266700" algn="l" defTabSz="914400" rtl="0" eaLnBrk="1" fontAlgn="auto" latinLnBrk="0" hangingPunct="1">
              <a:lnSpc>
                <a:spcPct val="90000"/>
              </a:lnSpc>
              <a:spcBef>
                <a:spcPts val="1000"/>
              </a:spcBef>
              <a:spcAft>
                <a:spcPts val="0"/>
              </a:spcAft>
              <a:buClrTx/>
              <a:buSzPct val="100000"/>
              <a:buFont typeface="Arial"/>
              <a:buChar char="•"/>
              <a:tabLst/>
              <a:defRPr/>
            </a:pPr>
            <a:r>
              <a:rPr kumimoji="0" lang="en-US" sz="2800" b="0" i="0" u="none" strike="noStrike" kern="0" cap="none" spc="0" normalizeH="0" baseline="0" noProof="0" dirty="0">
                <a:ln>
                  <a:noFill/>
                </a:ln>
                <a:solidFill>
                  <a:srgbClr val="000000"/>
                </a:solidFill>
                <a:effectLst/>
                <a:uLnTx/>
                <a:uFillTx/>
                <a:latin typeface="Tenorite"/>
                <a:sym typeface="Tenorite"/>
              </a:rPr>
              <a:t>Gingivitis is a type of gum disease that involves inflammation of the gums. It is largely preventable and treatable with a combination of routine oral hygiene and professional cleanings.</a:t>
            </a:r>
          </a:p>
          <a:p>
            <a:pPr marL="723900" marR="0" lvl="1" indent="-266700" algn="l" defTabSz="914400" rtl="0" eaLnBrk="1" fontAlgn="auto" latinLnBrk="0" hangingPunct="1">
              <a:lnSpc>
                <a:spcPct val="90000"/>
              </a:lnSpc>
              <a:spcBef>
                <a:spcPts val="1000"/>
              </a:spcBef>
              <a:spcAft>
                <a:spcPts val="0"/>
              </a:spcAft>
              <a:buClrTx/>
              <a:buSzPct val="100000"/>
              <a:buFont typeface="Arial"/>
              <a:buChar char="•"/>
              <a:tabLst/>
              <a:defRPr/>
            </a:pPr>
            <a:r>
              <a:rPr kumimoji="0" lang="en-US" sz="2800" b="0" i="0" u="none" strike="noStrike" kern="0" cap="none" spc="0" normalizeH="0" baseline="0" noProof="0" dirty="0">
                <a:ln>
                  <a:noFill/>
                </a:ln>
                <a:solidFill>
                  <a:srgbClr val="000000"/>
                </a:solidFill>
                <a:effectLst/>
                <a:uLnTx/>
                <a:uFillTx/>
                <a:latin typeface="Tenorite"/>
                <a:sym typeface="Tenorite"/>
              </a:rPr>
              <a:t>Periodontitis, which also involves bone loss around teeth, is an irreversible condition that can be slowed down and managed with professional treatment.</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Tenorite"/>
            </a:endParaRP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Tenorite"/>
              </a:rPr>
              <a:t>The chronic presence of bacteria from plaque and tartar causes gum inflammation and destroys gum tissue, ligaments, and bone around teeth</a:t>
            </a: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endPar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Tenorite"/>
            </a:endParaRPr>
          </a:p>
          <a:p>
            <a:pPr marL="228600" marR="0" lvl="0" indent="-228600" algn="l" defTabSz="914400" rtl="0" eaLnBrk="1" fontAlgn="auto" latinLnBrk="0" hangingPunct="1">
              <a:lnSpc>
                <a:spcPct val="90000"/>
              </a:lnSpc>
              <a:spcBef>
                <a:spcPts val="1000"/>
              </a:spcBef>
              <a:spcAft>
                <a:spcPts val="0"/>
              </a:spcAft>
              <a:buClrTx/>
              <a:buSzPct val="100000"/>
              <a:buFont typeface="Arial"/>
              <a:buChar char="•"/>
              <a:tabLst/>
              <a:defRPr/>
            </a:pPr>
            <a:r>
              <a:rPr kumimoji="0" lang="en-US" sz="28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sym typeface="Tenorite"/>
              </a:rPr>
              <a:t>Untreated, it leads to partial or complete loss of teeth. </a:t>
            </a:r>
          </a:p>
        </p:txBody>
      </p:sp>
    </p:spTree>
    <p:extLst>
      <p:ext uri="{BB962C8B-B14F-4D97-AF65-F5344CB8AC3E}">
        <p14:creationId xmlns:p14="http://schemas.microsoft.com/office/powerpoint/2010/main" val="343410347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4992690" y="557889"/>
            <a:ext cx="7043570" cy="599579"/>
          </a:xfrm>
          <a:prstGeom prst="rect">
            <a:avLst/>
          </a:prstGeom>
        </p:spPr>
        <p:txBody>
          <a:bodyPr anchor="t">
            <a:normAutofit/>
          </a:bodyPr>
          <a:lstStyle>
            <a:lvl1pPr>
              <a:defRPr spc="100"/>
            </a:lvl1pPr>
          </a:lstStyle>
          <a:p>
            <a:r>
              <a:rPr sz="2400" dirty="0">
                <a:latin typeface="Verdana" panose="020B0604030504040204" pitchFamily="34" charset="0"/>
                <a:ea typeface="Verdana" panose="020B0604030504040204" pitchFamily="34" charset="0"/>
              </a:rPr>
              <a:t>Who does Periodontitis Impact?</a:t>
            </a:r>
          </a:p>
        </p:txBody>
      </p:sp>
      <p:sp>
        <p:nvSpPr>
          <p:cNvPr id="170" name="Slide Number Placeholder 5"/>
          <p:cNvSpPr txBox="1">
            <a:spLocks noGrp="1"/>
          </p:cNvSpPr>
          <p:nvPr>
            <p:ph type="sldNum" sz="quarter" idx="2"/>
          </p:nvPr>
        </p:nvSpPr>
        <p:spPr>
          <a:xfrm>
            <a:off x="11193193" y="6423340"/>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Tenorite"/>
                <a:cs typeface="Helvetica"/>
                <a:sym typeface="Tenorite"/>
              </a:rPr>
              <a:pPr marL="0" marR="0" lvl="0" indent="0" algn="r" defTabSz="914400" rtl="0" eaLnBrk="1" fontAlgn="auto" latinLnBrk="0" hangingPunct="0">
                <a:lnSpc>
                  <a:spcPct val="100000"/>
                </a:lnSpc>
                <a:spcBef>
                  <a:spcPts val="0"/>
                </a:spcBef>
                <a:spcAft>
                  <a:spcPts val="0"/>
                </a:spcAft>
                <a:buClrTx/>
                <a:buSzTx/>
                <a:buFontTx/>
                <a:buNone/>
                <a:tabLst/>
                <a:defRPr/>
              </a:pPr>
              <a:t>29</a:t>
            </a:fld>
            <a:endParaRPr kumimoji="0" sz="900" b="0" i="0" u="none" strike="noStrike" kern="0" cap="none" spc="0" normalizeH="0" baseline="0" noProof="0">
              <a:ln>
                <a:noFill/>
              </a:ln>
              <a:solidFill>
                <a:srgbClr val="888888"/>
              </a:solidFill>
              <a:effectLst/>
              <a:uLnTx/>
              <a:uFillTx/>
              <a:latin typeface="Tenorite"/>
              <a:cs typeface="Helvetica"/>
              <a:sym typeface="Tenorite"/>
            </a:endParaRPr>
          </a:p>
        </p:txBody>
      </p:sp>
      <p:sp>
        <p:nvSpPr>
          <p:cNvPr id="171" name="Text Placeholder 2"/>
          <p:cNvSpPr txBox="1">
            <a:spLocks noGrp="1"/>
          </p:cNvSpPr>
          <p:nvPr>
            <p:ph type="body" sz="half" idx="1"/>
          </p:nvPr>
        </p:nvSpPr>
        <p:spPr>
          <a:xfrm>
            <a:off x="5300036" y="1157468"/>
            <a:ext cx="6428878" cy="4934988"/>
          </a:xfrm>
          <a:prstGeom prst="rect">
            <a:avLst/>
          </a:prstGeom>
        </p:spPr>
        <p:txBody>
          <a:bodyPr anchor="ctr">
            <a:noAutofit/>
          </a:bodyPr>
          <a:lstStyle/>
          <a:p>
            <a:r>
              <a:rPr lang="en-US" sz="2400" dirty="0">
                <a:latin typeface="Verdana" panose="020B0604030504040204" pitchFamily="34" charset="0"/>
                <a:ea typeface="Verdana" panose="020B0604030504040204" pitchFamily="34" charset="0"/>
              </a:rPr>
              <a:t>About 4 in 10 U.S. adults 30 years or older had a mild, moderate, or severe level of periodontitis in 2009–2014.</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About 1 in 2 men and 1 in 3 women 30 years or older had some level of periodontitis.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Periodontitis is more common as people age. About 60% of adults 65 years or older had periodontitis in 2009–2014.</a:t>
            </a:r>
          </a:p>
        </p:txBody>
      </p:sp>
      <p:sp>
        <p:nvSpPr>
          <p:cNvPr id="172" name="Straight Connector 22"/>
          <p:cNvSpPr/>
          <p:nvPr/>
        </p:nvSpPr>
        <p:spPr>
          <a:xfrm flipH="1" flipV="1">
            <a:off x="-1" y="876300"/>
            <a:ext cx="5246256" cy="1709883"/>
          </a:xfrm>
          <a:prstGeom prst="line">
            <a:avLst/>
          </a:prstGeom>
          <a:ln w="6350">
            <a:solidFill>
              <a:srgbClr val="000000"/>
            </a:solidFill>
            <a:miter/>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Tenorite"/>
              <a:cs typeface="Helvetica"/>
              <a:sym typeface="Tenorite"/>
            </a:endParaRPr>
          </a:p>
        </p:txBody>
      </p:sp>
      <p:pic>
        <p:nvPicPr>
          <p:cNvPr id="5" name="Picture Placeholder 4">
            <a:extLst>
              <a:ext uri="{FF2B5EF4-FFF2-40B4-BE49-F238E27FC236}">
                <a16:creationId xmlns:a16="http://schemas.microsoft.com/office/drawing/2014/main" id="{DF61A953-683A-317F-B083-312DEA5E19BB}"/>
              </a:ext>
            </a:extLst>
          </p:cNvPr>
          <p:cNvPicPr>
            <a:picLocks noGrp="1" noChangeAspect="1"/>
          </p:cNvPicPr>
          <p:nvPr>
            <p:ph type="pic" idx="21"/>
          </p:nvPr>
        </p:nvPicPr>
        <p:blipFill>
          <a:blip r:embed="rId2"/>
          <a:srcRect t="4014" b="4014"/>
          <a:stretch/>
        </p:blipFill>
        <p:spPr>
          <a:xfrm>
            <a:off x="253564" y="291799"/>
            <a:ext cx="4624433" cy="58006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76CA4B6-84B4-1CC0-05D6-82CFA6B0834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5F395E1-04E5-B025-8EF7-17A9CB121159}"/>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102A26B8-9D27-DA8E-95D0-792AD11F4E6E}"/>
              </a:ext>
            </a:extLst>
          </p:cNvPr>
          <p:cNvSpPr>
            <a:spLocks noGrp="1"/>
          </p:cNvSpPr>
          <p:nvPr>
            <p:ph type="sldNum" sz="quarter" idx="12"/>
          </p:nvPr>
        </p:nvSpPr>
        <p:spPr/>
        <p:txBody>
          <a:bodyPr/>
          <a:lstStyle/>
          <a:p>
            <a:fld id="{A765CC5E-8052-F244-B94C-173FF7AA6EEC}" type="slidenum">
              <a:rPr lang="en-US" smtClean="0"/>
              <a:t>3</a:t>
            </a:fld>
            <a:endParaRPr lang="en-US"/>
          </a:p>
        </p:txBody>
      </p:sp>
      <p:sp>
        <p:nvSpPr>
          <p:cNvPr id="2" name="TextBox 1">
            <a:extLst>
              <a:ext uri="{FF2B5EF4-FFF2-40B4-BE49-F238E27FC236}">
                <a16:creationId xmlns:a16="http://schemas.microsoft.com/office/drawing/2014/main" id="{8CF4484E-2162-4736-BFDA-8AFC5B4CBE78}"/>
              </a:ext>
            </a:extLst>
          </p:cNvPr>
          <p:cNvSpPr txBox="1"/>
          <p:nvPr/>
        </p:nvSpPr>
        <p:spPr>
          <a:xfrm>
            <a:off x="2250227" y="2197283"/>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7, Al-A`raf, Verse 205</a:t>
            </a:r>
          </a:p>
        </p:txBody>
      </p:sp>
      <p:sp>
        <p:nvSpPr>
          <p:cNvPr id="12" name="TextBox 11">
            <a:extLst>
              <a:ext uri="{FF2B5EF4-FFF2-40B4-BE49-F238E27FC236}">
                <a16:creationId xmlns:a16="http://schemas.microsoft.com/office/drawing/2014/main" id="{675E8BCC-74BB-ECE8-CDC7-2B2E1F6CF144}"/>
              </a:ext>
            </a:extLst>
          </p:cNvPr>
          <p:cNvSpPr txBox="1"/>
          <p:nvPr/>
        </p:nvSpPr>
        <p:spPr>
          <a:xfrm>
            <a:off x="2250227" y="3245444"/>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16, An-Nahl, Verse 99</a:t>
            </a:r>
          </a:p>
        </p:txBody>
      </p:sp>
      <p:sp>
        <p:nvSpPr>
          <p:cNvPr id="16" name="TextBox 15">
            <a:extLst>
              <a:ext uri="{FF2B5EF4-FFF2-40B4-BE49-F238E27FC236}">
                <a16:creationId xmlns:a16="http://schemas.microsoft.com/office/drawing/2014/main" id="{2750E5A7-BE4C-44A2-252C-644E5AC15AAF}"/>
              </a:ext>
            </a:extLst>
          </p:cNvPr>
          <p:cNvSpPr txBox="1"/>
          <p:nvPr/>
        </p:nvSpPr>
        <p:spPr>
          <a:xfrm>
            <a:off x="2318124" y="4346268"/>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25, Al-Furqan, Verse 31</a:t>
            </a:r>
          </a:p>
        </p:txBody>
      </p:sp>
      <p:sp>
        <p:nvSpPr>
          <p:cNvPr id="19" name="TextBox 18">
            <a:extLst>
              <a:ext uri="{FF2B5EF4-FFF2-40B4-BE49-F238E27FC236}">
                <a16:creationId xmlns:a16="http://schemas.microsoft.com/office/drawing/2014/main" id="{EE1A192F-C671-8DD8-E006-37C16FD39A93}"/>
              </a:ext>
            </a:extLst>
          </p:cNvPr>
          <p:cNvSpPr txBox="1"/>
          <p:nvPr/>
        </p:nvSpPr>
        <p:spPr>
          <a:xfrm>
            <a:off x="2440743" y="5786944"/>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54, Al-Qamar, Verse 33</a:t>
            </a:r>
          </a:p>
        </p:txBody>
      </p:sp>
      <p:grpSp>
        <p:nvGrpSpPr>
          <p:cNvPr id="3" name="Group 2">
            <a:extLst>
              <a:ext uri="{FF2B5EF4-FFF2-40B4-BE49-F238E27FC236}">
                <a16:creationId xmlns:a16="http://schemas.microsoft.com/office/drawing/2014/main" id="{6C4BCC87-C3EC-3CD1-76AF-10242A7EE940}"/>
              </a:ext>
            </a:extLst>
          </p:cNvPr>
          <p:cNvGrpSpPr/>
          <p:nvPr/>
        </p:nvGrpSpPr>
        <p:grpSpPr>
          <a:xfrm>
            <a:off x="6449731" y="1375250"/>
            <a:ext cx="5578323" cy="4005959"/>
            <a:chOff x="6259215" y="1361908"/>
            <a:chExt cx="5578323" cy="4005959"/>
          </a:xfrm>
        </p:grpSpPr>
        <p:pic>
          <p:nvPicPr>
            <p:cNvPr id="23" name="Picture 22">
              <a:extLst>
                <a:ext uri="{FF2B5EF4-FFF2-40B4-BE49-F238E27FC236}">
                  <a16:creationId xmlns:a16="http://schemas.microsoft.com/office/drawing/2014/main" id="{71BFFFE7-0DD8-CC15-8A34-A27FD15507BC}"/>
                </a:ext>
              </a:extLst>
            </p:cNvPr>
            <p:cNvPicPr>
              <a:picLocks noChangeAspect="1"/>
            </p:cNvPicPr>
            <p:nvPr/>
          </p:nvPicPr>
          <p:blipFill>
            <a:blip r:embed="rId4"/>
            <a:stretch>
              <a:fillRect/>
            </a:stretch>
          </p:blipFill>
          <p:spPr>
            <a:xfrm>
              <a:off x="6327112" y="1361908"/>
              <a:ext cx="5464013" cy="624894"/>
            </a:xfrm>
            <a:prstGeom prst="rect">
              <a:avLst/>
            </a:prstGeom>
          </p:spPr>
        </p:pic>
        <p:pic>
          <p:nvPicPr>
            <p:cNvPr id="27" name="Picture 26">
              <a:extLst>
                <a:ext uri="{FF2B5EF4-FFF2-40B4-BE49-F238E27FC236}">
                  <a16:creationId xmlns:a16="http://schemas.microsoft.com/office/drawing/2014/main" id="{0CF39D90-6C6A-AC2B-C092-26CA847B5B26}"/>
                </a:ext>
              </a:extLst>
            </p:cNvPr>
            <p:cNvPicPr>
              <a:picLocks noChangeAspect="1"/>
            </p:cNvPicPr>
            <p:nvPr/>
          </p:nvPicPr>
          <p:blipFill>
            <a:blip r:embed="rId5"/>
            <a:stretch>
              <a:fillRect/>
            </a:stretch>
          </p:blipFill>
          <p:spPr>
            <a:xfrm>
              <a:off x="6449731" y="2263263"/>
              <a:ext cx="5387807" cy="655377"/>
            </a:xfrm>
            <a:prstGeom prst="rect">
              <a:avLst/>
            </a:prstGeom>
          </p:spPr>
        </p:pic>
        <p:pic>
          <p:nvPicPr>
            <p:cNvPr id="33" name="Picture 32">
              <a:extLst>
                <a:ext uri="{FF2B5EF4-FFF2-40B4-BE49-F238E27FC236}">
                  <a16:creationId xmlns:a16="http://schemas.microsoft.com/office/drawing/2014/main" id="{326E2050-BCE8-F2BF-F0B5-51E6A469B9A6}"/>
                </a:ext>
              </a:extLst>
            </p:cNvPr>
            <p:cNvPicPr>
              <a:picLocks noChangeAspect="1"/>
            </p:cNvPicPr>
            <p:nvPr/>
          </p:nvPicPr>
          <p:blipFill>
            <a:blip r:embed="rId6"/>
            <a:stretch>
              <a:fillRect/>
            </a:stretch>
          </p:blipFill>
          <p:spPr>
            <a:xfrm>
              <a:off x="6259215" y="3533950"/>
              <a:ext cx="5578323" cy="579170"/>
            </a:xfrm>
            <a:prstGeom prst="rect">
              <a:avLst/>
            </a:prstGeom>
          </p:spPr>
        </p:pic>
        <p:pic>
          <p:nvPicPr>
            <p:cNvPr id="37" name="Picture 36">
              <a:extLst>
                <a:ext uri="{FF2B5EF4-FFF2-40B4-BE49-F238E27FC236}">
                  <a16:creationId xmlns:a16="http://schemas.microsoft.com/office/drawing/2014/main" id="{4EB215B9-8B13-10D4-A4AD-BBA1BD288D26}"/>
                </a:ext>
              </a:extLst>
            </p:cNvPr>
            <p:cNvPicPr>
              <a:picLocks noChangeAspect="1"/>
            </p:cNvPicPr>
            <p:nvPr/>
          </p:nvPicPr>
          <p:blipFill>
            <a:blip r:embed="rId7"/>
            <a:stretch>
              <a:fillRect/>
            </a:stretch>
          </p:blipFill>
          <p:spPr>
            <a:xfrm>
              <a:off x="7531865" y="4758214"/>
              <a:ext cx="4305673" cy="609653"/>
            </a:xfrm>
            <a:prstGeom prst="rect">
              <a:avLst/>
            </a:prstGeom>
          </p:spPr>
        </p:pic>
      </p:grpSp>
      <p:sp>
        <p:nvSpPr>
          <p:cNvPr id="5" name="TextBox 4">
            <a:extLst>
              <a:ext uri="{FF2B5EF4-FFF2-40B4-BE49-F238E27FC236}">
                <a16:creationId xmlns:a16="http://schemas.microsoft.com/office/drawing/2014/main" id="{000207CF-8E09-7264-CE49-2B79F2A6AD51}"/>
              </a:ext>
            </a:extLst>
          </p:cNvPr>
          <p:cNvSpPr txBox="1"/>
          <p:nvPr/>
        </p:nvSpPr>
        <p:spPr>
          <a:xfrm>
            <a:off x="214631" y="1539627"/>
            <a:ext cx="6094070" cy="4247317"/>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And when the Qur’an is recited, give ear to it and keep silence, that you may be shown mercy.</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And when thou recitest the Qur’an, seek refuge with Allah from Satan the rejected.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And the Messenger will say, ‘O my Lord, my people indeed treated this Qur’an as a discarded thing.’</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And indeed We have made the Qur’an easy to understand and to remember. But is there anyone who would receive admonition?</a:t>
            </a:r>
          </a:p>
        </p:txBody>
      </p:sp>
    </p:spTree>
    <p:extLst>
      <p:ext uri="{BB962C8B-B14F-4D97-AF65-F5344CB8AC3E}">
        <p14:creationId xmlns:p14="http://schemas.microsoft.com/office/powerpoint/2010/main" val="80084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848833" y="470508"/>
            <a:ext cx="10676860" cy="688441"/>
          </a:xfrm>
          <a:prstGeom prst="rect">
            <a:avLst/>
          </a:prstGeom>
        </p:spPr>
        <p:txBody>
          <a:bodyPr>
            <a:normAutofit/>
          </a:bodyPr>
          <a:lstStyle/>
          <a:p>
            <a:pPr>
              <a:defRPr spc="100"/>
            </a:pPr>
            <a:r>
              <a:rPr lang="en-US" dirty="0">
                <a:latin typeface="Verdana" panose="020B0604030504040204" pitchFamily="34" charset="0"/>
                <a:ea typeface="Verdana" panose="020B0604030504040204" pitchFamily="34" charset="0"/>
              </a:rPr>
              <a:t>Risk factors</a:t>
            </a:r>
            <a:endParaRPr dirty="0">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767B79B3-A2BA-3319-4B2C-65961EB7F101}"/>
              </a:ext>
            </a:extLst>
          </p:cNvPr>
          <p:cNvPicPr>
            <a:picLocks noChangeAspect="1"/>
          </p:cNvPicPr>
          <p:nvPr/>
        </p:nvPicPr>
        <p:blipFill>
          <a:blip r:embed="rId3"/>
          <a:stretch>
            <a:fillRect/>
          </a:stretch>
        </p:blipFill>
        <p:spPr>
          <a:xfrm>
            <a:off x="7472391" y="2274624"/>
            <a:ext cx="4553161" cy="2765478"/>
          </a:xfrm>
          <a:prstGeom prst="rect">
            <a:avLst/>
          </a:prstGeom>
        </p:spPr>
      </p:pic>
      <p:sp>
        <p:nvSpPr>
          <p:cNvPr id="164" name="TextBox 2"/>
          <p:cNvSpPr txBox="1"/>
          <p:nvPr/>
        </p:nvSpPr>
        <p:spPr>
          <a:xfrm>
            <a:off x="166448" y="1498921"/>
            <a:ext cx="7305943" cy="5262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Lack of regular dental cleanings</a:t>
            </a: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endPar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Poor oral hygiene</a:t>
            </a: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endPar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Genetics</a:t>
            </a: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endPar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Smoking</a:t>
            </a:r>
            <a:endPar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endPar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Poor nutrition and obesity</a:t>
            </a: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endPar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Clenching or grinding the teeth</a:t>
            </a:r>
          </a:p>
          <a:p>
            <a:pPr marL="0" marR="0" lvl="0" indent="0" algn="l" defTabSz="914400" rtl="0" eaLnBrk="1" fontAlgn="auto" latinLnBrk="0" hangingPunct="0">
              <a:lnSpc>
                <a:spcPct val="100000"/>
              </a:lnSpc>
              <a:spcBef>
                <a:spcPts val="0"/>
              </a:spcBef>
              <a:spcAft>
                <a:spcPts val="0"/>
              </a:spcAft>
              <a:buClrTx/>
              <a:buSzPct val="100000"/>
              <a:buFontTx/>
              <a:buNone/>
              <a:tabLst/>
              <a:defRPr sz="2400"/>
            </a:pPr>
            <a:endPar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a:p>
            <a:pPr marL="285750" marR="0" lvl="0" indent="-285750" algn="l" defTabSz="914400" rtl="0" eaLnBrk="1" fontAlgn="auto" latinLnBrk="0" hangingPunct="0">
              <a:lnSpc>
                <a:spcPct val="100000"/>
              </a:lnSpc>
              <a:spcBef>
                <a:spcPts val="0"/>
              </a:spcBef>
              <a:spcAft>
                <a:spcPts val="0"/>
              </a:spcAft>
              <a:buClrTx/>
              <a:buSzPct val="100000"/>
              <a:buFont typeface="Arial"/>
              <a:buChar char="•"/>
              <a:tabLst/>
              <a:defRPr sz="2400"/>
            </a:pPr>
            <a:r>
              <a:rPr kumimoji="0" lang="en-US"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rPr>
              <a:t>Hormonal changes (pregnancy or menopause</a:t>
            </a:r>
            <a:endParaRPr kumimoji="0" sz="24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CC44B-9D01-FE27-4E57-E60A0304CE92}"/>
            </a:ext>
          </a:extLst>
        </p:cNvPr>
        <p:cNvGrpSpPr/>
        <p:nvPr/>
      </p:nvGrpSpPr>
      <p:grpSpPr>
        <a:xfrm>
          <a:off x="0" y="0"/>
          <a:ext cx="0" cy="0"/>
          <a:chOff x="0" y="0"/>
          <a:chExt cx="0" cy="0"/>
        </a:xfrm>
      </p:grpSpPr>
      <p:sp>
        <p:nvSpPr>
          <p:cNvPr id="164" name="TextBox 2">
            <a:extLst>
              <a:ext uri="{FF2B5EF4-FFF2-40B4-BE49-F238E27FC236}">
                <a16:creationId xmlns:a16="http://schemas.microsoft.com/office/drawing/2014/main" id="{CA0F4185-E311-BD61-CF47-6ABBF80B277F}"/>
              </a:ext>
            </a:extLst>
          </p:cNvPr>
          <p:cNvSpPr txBox="1"/>
          <p:nvPr/>
        </p:nvSpPr>
        <p:spPr>
          <a:xfrm>
            <a:off x="329214" y="1225689"/>
            <a:ext cx="7294330" cy="56323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Red, swollen, or tender gums.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Bleeding gums.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Gums that have moved away or downward from your teeth.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Loose or sensitive teeth.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Painful chewing.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Any change in the way your teeth fit together when biting.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Any change in how well your partial denture fits.</a:t>
            </a:r>
          </a:p>
        </p:txBody>
      </p:sp>
      <p:pic>
        <p:nvPicPr>
          <p:cNvPr id="3" name="Picture 2">
            <a:extLst>
              <a:ext uri="{FF2B5EF4-FFF2-40B4-BE49-F238E27FC236}">
                <a16:creationId xmlns:a16="http://schemas.microsoft.com/office/drawing/2014/main" id="{EFE3E5E3-A6AB-B188-922A-4390A137BC85}"/>
              </a:ext>
            </a:extLst>
          </p:cNvPr>
          <p:cNvPicPr>
            <a:picLocks noChangeAspect="1"/>
          </p:cNvPicPr>
          <p:nvPr/>
        </p:nvPicPr>
        <p:blipFill>
          <a:blip r:embed="rId3"/>
          <a:stretch>
            <a:fillRect/>
          </a:stretch>
        </p:blipFill>
        <p:spPr>
          <a:xfrm>
            <a:off x="7743463" y="2466011"/>
            <a:ext cx="4119323" cy="2501975"/>
          </a:xfrm>
          <a:prstGeom prst="rect">
            <a:avLst/>
          </a:prstGeom>
        </p:spPr>
      </p:pic>
      <p:sp>
        <p:nvSpPr>
          <p:cNvPr id="2" name="Title 1">
            <a:extLst>
              <a:ext uri="{FF2B5EF4-FFF2-40B4-BE49-F238E27FC236}">
                <a16:creationId xmlns:a16="http://schemas.microsoft.com/office/drawing/2014/main" id="{5BE67031-D39C-22BA-540C-5806E7134C56}"/>
              </a:ext>
            </a:extLst>
          </p:cNvPr>
          <p:cNvSpPr txBox="1">
            <a:spLocks/>
          </p:cNvSpPr>
          <p:nvPr/>
        </p:nvSpPr>
        <p:spPr>
          <a:xfrm>
            <a:off x="848833" y="470508"/>
            <a:ext cx="10676860" cy="68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2400" b="0" i="0" u="none" strike="noStrike" cap="all" spc="150" baseline="0">
                <a:solidFill>
                  <a:srgbClr val="000000"/>
                </a:solidFill>
                <a:uFillTx/>
                <a:latin typeface="Tenorite"/>
                <a:ea typeface="Tenorite"/>
                <a:cs typeface="Tenorite"/>
                <a:sym typeface="Tenorite"/>
              </a:defRPr>
            </a:lvl1pPr>
            <a:lvl2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2pPr>
            <a:lvl3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3pPr>
            <a:lvl4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4pPr>
            <a:lvl5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5pPr>
            <a:lvl6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6pPr>
            <a:lvl7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7pPr>
            <a:lvl8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8pPr>
            <a:lvl9pPr marL="0" marR="0" indent="0" algn="ctr" defTabSz="914400" rtl="0" latinLnBrk="0">
              <a:lnSpc>
                <a:spcPct val="90000"/>
              </a:lnSpc>
              <a:spcBef>
                <a:spcPts val="0"/>
              </a:spcBef>
              <a:spcAft>
                <a:spcPts val="0"/>
              </a:spcAft>
              <a:buClrTx/>
              <a:buSzTx/>
              <a:buFontTx/>
              <a:buNone/>
              <a:tabLst/>
              <a:defRPr sz="2800" b="0" i="0" u="none" strike="noStrike" cap="all" spc="150" baseline="0">
                <a:solidFill>
                  <a:srgbClr val="000000"/>
                </a:solidFill>
                <a:uFillTx/>
                <a:latin typeface="Tenorite"/>
                <a:ea typeface="Tenorite"/>
                <a:cs typeface="Tenorite"/>
                <a:sym typeface="Tenorite"/>
              </a:defRPr>
            </a:lvl9pPr>
          </a:lstStyle>
          <a:p>
            <a:pPr algn="ctr">
              <a:defRPr spc="100"/>
            </a:pPr>
            <a:r>
              <a:rPr lang="en-US" sz="2800" kern="0" spc="100" dirty="0">
                <a:latin typeface="Verdana" panose="020B0604030504040204" pitchFamily="34" charset="0"/>
                <a:ea typeface="Verdana" panose="020B0604030504040204" pitchFamily="34" charset="0"/>
              </a:rPr>
              <a:t>Signs and symptoms</a:t>
            </a:r>
          </a:p>
        </p:txBody>
      </p:sp>
    </p:spTree>
    <p:extLst>
      <p:ext uri="{BB962C8B-B14F-4D97-AF65-F5344CB8AC3E}">
        <p14:creationId xmlns:p14="http://schemas.microsoft.com/office/powerpoint/2010/main" val="821144271"/>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itle 1"/>
          <p:cNvSpPr txBox="1">
            <a:spLocks noGrp="1"/>
          </p:cNvSpPr>
          <p:nvPr>
            <p:ph type="title"/>
          </p:nvPr>
        </p:nvSpPr>
        <p:spPr>
          <a:xfrm>
            <a:off x="928846" y="730006"/>
            <a:ext cx="7485949" cy="705255"/>
          </a:xfrm>
          <a:prstGeom prst="rect">
            <a:avLst/>
          </a:prstGeom>
        </p:spPr>
        <p:txBody>
          <a:bodyPr anchor="t">
            <a:normAutofit fontScale="90000"/>
          </a:bodyPr>
          <a:lstStyle>
            <a:lvl1pPr>
              <a:defRPr spc="100"/>
            </a:lvl1pPr>
          </a:lstStyle>
          <a:p>
            <a:r>
              <a:rPr lang="en-US" sz="2400" dirty="0">
                <a:latin typeface="Verdana" panose="020B0604030504040204" pitchFamily="34" charset="0"/>
                <a:ea typeface="Verdana" panose="020B0604030504040204" pitchFamily="34" charset="0"/>
              </a:rPr>
              <a:t>Periodontitis can be associated with…</a:t>
            </a:r>
            <a:endParaRPr sz="2400" dirty="0">
              <a:latin typeface="Verdana" panose="020B0604030504040204" pitchFamily="34" charset="0"/>
              <a:ea typeface="Verdana" panose="020B0604030504040204" pitchFamily="34" charset="0"/>
            </a:endParaRPr>
          </a:p>
        </p:txBody>
      </p:sp>
      <p:sp>
        <p:nvSpPr>
          <p:cNvPr id="180" name="Text Placeholder 2"/>
          <p:cNvSpPr txBox="1">
            <a:spLocks noGrp="1"/>
          </p:cNvSpPr>
          <p:nvPr>
            <p:ph type="body" idx="1"/>
          </p:nvPr>
        </p:nvSpPr>
        <p:spPr>
          <a:xfrm>
            <a:off x="928846" y="1575977"/>
            <a:ext cx="8863605" cy="4087689"/>
          </a:xfrm>
          <a:prstGeom prst="rect">
            <a:avLst/>
          </a:prstGeom>
        </p:spPr>
        <p:txBody>
          <a:bodyPr>
            <a:normAutofit lnSpcReduction="10000"/>
          </a:bodyPr>
          <a:lstStyle/>
          <a:p>
            <a:pPr lvl="1">
              <a:buFont typeface="Arial"/>
              <a:defRPr sz="2000" b="0" spc="0"/>
            </a:pPr>
            <a:r>
              <a:rPr dirty="0">
                <a:latin typeface="Verdana" panose="020B0604030504040204" pitchFamily="34" charset="0"/>
                <a:ea typeface="Verdana" panose="020B0604030504040204" pitchFamily="34" charset="0"/>
              </a:rPr>
              <a:t>Dementia and Alzheimer's disease </a:t>
            </a:r>
          </a:p>
          <a:p>
            <a:pPr lvl="1">
              <a:buFont typeface="Arial"/>
              <a:defRPr sz="2000" b="0" spc="0"/>
            </a:pPr>
            <a:r>
              <a:rPr dirty="0">
                <a:latin typeface="Verdana" panose="020B0604030504040204" pitchFamily="34" charset="0"/>
                <a:ea typeface="Verdana" panose="020B0604030504040204" pitchFamily="34" charset="0"/>
              </a:rPr>
              <a:t>Cancer </a:t>
            </a:r>
          </a:p>
          <a:p>
            <a:pPr lvl="1">
              <a:buFont typeface="Arial"/>
              <a:defRPr sz="2000" b="0" spc="0"/>
            </a:pPr>
            <a:r>
              <a:rPr dirty="0">
                <a:latin typeface="Verdana" panose="020B0604030504040204" pitchFamily="34" charset="0"/>
                <a:ea typeface="Verdana" panose="020B0604030504040204" pitchFamily="34" charset="0"/>
              </a:rPr>
              <a:t>Worsened diabetes outcomes (harder to control blood sugar and greater risk of complications) </a:t>
            </a:r>
            <a:endParaRPr lang="en-US" dirty="0">
              <a:latin typeface="Verdana" panose="020B0604030504040204" pitchFamily="34" charset="0"/>
              <a:ea typeface="Verdana" panose="020B0604030504040204" pitchFamily="34" charset="0"/>
            </a:endParaRPr>
          </a:p>
          <a:p>
            <a:pPr lvl="1">
              <a:buFont typeface="Arial"/>
              <a:defRPr sz="2000" b="0" spc="0"/>
            </a:pPr>
            <a:r>
              <a:rPr lang="en-US" dirty="0">
                <a:latin typeface="Verdana" panose="020B0604030504040204" pitchFamily="34" charset="0"/>
                <a:ea typeface="Verdana" panose="020B0604030504040204" pitchFamily="34" charset="0"/>
              </a:rPr>
              <a:t>Heart disease</a:t>
            </a:r>
            <a:endParaRPr dirty="0">
              <a:latin typeface="Verdana" panose="020B0604030504040204" pitchFamily="34" charset="0"/>
              <a:ea typeface="Verdana" panose="020B0604030504040204" pitchFamily="34" charset="0"/>
            </a:endParaRPr>
          </a:p>
          <a:p>
            <a:pPr lvl="1">
              <a:buFont typeface="Arial"/>
              <a:defRPr sz="2000" b="0" spc="0"/>
            </a:pPr>
            <a:r>
              <a:rPr dirty="0">
                <a:latin typeface="Verdana" panose="020B0604030504040204" pitchFamily="34" charset="0"/>
                <a:ea typeface="Verdana" panose="020B0604030504040204" pitchFamily="34" charset="0"/>
              </a:rPr>
              <a:t>Increased risk of rheumatoid arthritis </a:t>
            </a:r>
          </a:p>
          <a:p>
            <a:pPr lvl="1">
              <a:buFont typeface="Arial"/>
              <a:defRPr sz="2000" b="0" spc="0"/>
            </a:pPr>
            <a:r>
              <a:rPr dirty="0">
                <a:latin typeface="Verdana" panose="020B0604030504040204" pitchFamily="34" charset="0"/>
                <a:ea typeface="Verdana" panose="020B0604030504040204" pitchFamily="34" charset="0"/>
              </a:rPr>
              <a:t>Increased risk of chronic respiratory diseases</a:t>
            </a:r>
          </a:p>
          <a:p>
            <a:pPr lvl="1">
              <a:buFont typeface="Arial"/>
              <a:defRPr b="0"/>
            </a:pPr>
            <a:endParaRPr dirty="0">
              <a:latin typeface="Verdana" panose="020B0604030504040204" pitchFamily="34" charset="0"/>
              <a:ea typeface="Verdana" panose="020B0604030504040204" pitchFamily="34" charset="0"/>
            </a:endParaRPr>
          </a:p>
          <a:p>
            <a:pPr marL="0" lvl="1" indent="0">
              <a:buSzTx/>
              <a:buNone/>
              <a:defRPr sz="2000" spc="0"/>
            </a:pPr>
            <a:r>
              <a:rPr dirty="0">
                <a:latin typeface="Verdana" panose="020B0604030504040204" pitchFamily="34" charset="0"/>
                <a:ea typeface="Verdana" panose="020B0604030504040204" pitchFamily="34" charset="0"/>
              </a:rPr>
              <a:t>Losing some or all of your teeth greatly reduces your quality of life. Many adults have difficulty tolerating and chewing with dentures. </a:t>
            </a:r>
          </a:p>
        </p:txBody>
      </p:sp>
      <p:sp>
        <p:nvSpPr>
          <p:cNvPr id="181" name="Slide Number Placeholder 5"/>
          <p:cNvSpPr txBox="1">
            <a:spLocks noGrp="1"/>
          </p:cNvSpPr>
          <p:nvPr>
            <p:ph type="sldNum" sz="quarter" idx="2"/>
          </p:nvPr>
        </p:nvSpPr>
        <p:spPr>
          <a:xfrm>
            <a:off x="11193193" y="6423340"/>
            <a:ext cx="167709" cy="2311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Tenorite"/>
                <a:cs typeface="Helvetica"/>
                <a:sym typeface="Tenorite"/>
              </a:rPr>
              <a:pPr marL="0" marR="0" lvl="0" indent="0" algn="r" defTabSz="914400" rtl="0" eaLnBrk="1" fontAlgn="auto" latinLnBrk="0" hangingPunct="0">
                <a:lnSpc>
                  <a:spcPct val="100000"/>
                </a:lnSpc>
                <a:spcBef>
                  <a:spcPts val="0"/>
                </a:spcBef>
                <a:spcAft>
                  <a:spcPts val="0"/>
                </a:spcAft>
                <a:buClrTx/>
                <a:buSzTx/>
                <a:buFontTx/>
                <a:buNone/>
                <a:tabLst/>
                <a:defRPr/>
              </a:pPr>
              <a:t>32</a:t>
            </a:fld>
            <a:endParaRPr kumimoji="0" sz="900" b="0" i="0" u="none" strike="noStrike" kern="0" cap="none" spc="0" normalizeH="0" baseline="0" noProof="0">
              <a:ln>
                <a:noFill/>
              </a:ln>
              <a:solidFill>
                <a:srgbClr val="888888"/>
              </a:solidFill>
              <a:effectLst/>
              <a:uLnTx/>
              <a:uFillTx/>
              <a:latin typeface="Tenorite"/>
              <a:cs typeface="Helvetica"/>
              <a:sym typeface="Tenorite"/>
            </a:endParaRPr>
          </a:p>
        </p:txBody>
      </p:sp>
      <p:pic>
        <p:nvPicPr>
          <p:cNvPr id="3" name="Picture 2">
            <a:extLst>
              <a:ext uri="{FF2B5EF4-FFF2-40B4-BE49-F238E27FC236}">
                <a16:creationId xmlns:a16="http://schemas.microsoft.com/office/drawing/2014/main" id="{814B13F3-7ADF-E6B4-98F0-7EBBE8DEE218}"/>
              </a:ext>
            </a:extLst>
          </p:cNvPr>
          <p:cNvPicPr>
            <a:picLocks noChangeAspect="1"/>
          </p:cNvPicPr>
          <p:nvPr/>
        </p:nvPicPr>
        <p:blipFill>
          <a:blip r:embed="rId2"/>
          <a:stretch>
            <a:fillRect/>
          </a:stretch>
        </p:blipFill>
        <p:spPr>
          <a:xfrm>
            <a:off x="8610600" y="941612"/>
            <a:ext cx="1333616" cy="1447925"/>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lide Number Placeholder 7"/>
          <p:cNvSpPr txBox="1">
            <a:spLocks noGrp="1"/>
          </p:cNvSpPr>
          <p:nvPr>
            <p:ph type="sldNum" sz="quarter" idx="1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Tenorite"/>
                <a:cs typeface="Helvetica"/>
                <a:sym typeface="Tenorite"/>
              </a:rPr>
              <a:pPr marL="0" marR="0" lvl="0" indent="0" algn="r" defTabSz="914400" rtl="0" eaLnBrk="1" fontAlgn="auto" latinLnBrk="0" hangingPunct="0">
                <a:lnSpc>
                  <a:spcPct val="100000"/>
                </a:lnSpc>
                <a:spcBef>
                  <a:spcPts val="0"/>
                </a:spcBef>
                <a:spcAft>
                  <a:spcPts val="0"/>
                </a:spcAft>
                <a:buClrTx/>
                <a:buSzTx/>
                <a:buFontTx/>
                <a:buNone/>
                <a:tabLst/>
                <a:defRPr/>
              </a:pPr>
              <a:t>33</a:t>
            </a:fld>
            <a:endParaRPr kumimoji="0" sz="900" b="0" i="0" u="none" strike="noStrike" kern="0" cap="none" spc="0" normalizeH="0" baseline="0" noProof="0">
              <a:ln>
                <a:noFill/>
              </a:ln>
              <a:solidFill>
                <a:srgbClr val="888888"/>
              </a:solidFill>
              <a:effectLst/>
              <a:uLnTx/>
              <a:uFillTx/>
              <a:latin typeface="Tenorite"/>
              <a:cs typeface="Helvetica"/>
              <a:sym typeface="Tenorite"/>
            </a:endParaRPr>
          </a:p>
        </p:txBody>
      </p:sp>
      <p:sp>
        <p:nvSpPr>
          <p:cNvPr id="184" name="Title 1"/>
          <p:cNvSpPr txBox="1">
            <a:spLocks noGrp="1"/>
          </p:cNvSpPr>
          <p:nvPr>
            <p:ph type="title" idx="4294967295"/>
          </p:nvPr>
        </p:nvSpPr>
        <p:spPr>
          <a:xfrm>
            <a:off x="717631" y="1153368"/>
            <a:ext cx="5173884" cy="674687"/>
          </a:xfrm>
          <a:prstGeom prst="rect">
            <a:avLst/>
          </a:prstGeom>
        </p:spPr>
        <p:txBody>
          <a:bodyPr>
            <a:normAutofit fontScale="90000"/>
          </a:bodyPr>
          <a:lstStyle>
            <a:lvl1pPr>
              <a:defRPr spc="100"/>
            </a:lvl1pPr>
          </a:lstStyle>
          <a:p>
            <a:r>
              <a:rPr lang="en-US" dirty="0">
                <a:latin typeface="Verdana" panose="020B0604030504040204" pitchFamily="34" charset="0"/>
                <a:ea typeface="Verdana" panose="020B0604030504040204" pitchFamily="34" charset="0"/>
              </a:rPr>
              <a:t>Prevention</a:t>
            </a:r>
            <a:endParaRPr dirty="0">
              <a:latin typeface="Verdana" panose="020B0604030504040204" pitchFamily="34" charset="0"/>
              <a:ea typeface="Verdana" panose="020B0604030504040204" pitchFamily="34" charset="0"/>
            </a:endParaRPr>
          </a:p>
        </p:txBody>
      </p:sp>
      <p:sp>
        <p:nvSpPr>
          <p:cNvPr id="4" name="Text Placeholder 3">
            <a:extLst>
              <a:ext uri="{FF2B5EF4-FFF2-40B4-BE49-F238E27FC236}">
                <a16:creationId xmlns:a16="http://schemas.microsoft.com/office/drawing/2014/main" id="{1BD9E608-DB44-5101-655E-2FA15BD3FB98}"/>
              </a:ext>
            </a:extLst>
          </p:cNvPr>
          <p:cNvSpPr>
            <a:spLocks noGrp="1"/>
          </p:cNvSpPr>
          <p:nvPr>
            <p:ph type="body" sz="quarter" idx="4294967295"/>
          </p:nvPr>
        </p:nvSpPr>
        <p:spPr>
          <a:xfrm>
            <a:off x="416576" y="2845544"/>
            <a:ext cx="11153775" cy="2859088"/>
          </a:xfrm>
        </p:spPr>
        <p:txBody>
          <a:bodyPr>
            <a:noAutofit/>
          </a:bodyPr>
          <a:lstStyle/>
          <a:p>
            <a:r>
              <a:rPr lang="en-US" sz="2400" dirty="0"/>
              <a:t>Brush your teeth. </a:t>
            </a:r>
            <a:r>
              <a:rPr lang="en-US" sz="2400" b="0" dirty="0"/>
              <a:t>Brushing after meals helps remove food debris and plaque trapped between your teeth and gums. </a:t>
            </a:r>
          </a:p>
          <a:p>
            <a:r>
              <a:rPr lang="en-US" sz="2400" dirty="0"/>
              <a:t>Floss. </a:t>
            </a:r>
            <a:r>
              <a:rPr lang="en-US" sz="2400" b="0" dirty="0"/>
              <a:t>Flossing at least once a day </a:t>
            </a:r>
          </a:p>
          <a:p>
            <a:r>
              <a:rPr lang="en-US" sz="2400" dirty="0"/>
              <a:t>Swish with mouthwash. </a:t>
            </a:r>
            <a:r>
              <a:rPr lang="en-US" sz="2400" b="0" dirty="0"/>
              <a:t>Using a mouthwash can help reduce plaque </a:t>
            </a:r>
          </a:p>
          <a:p>
            <a:r>
              <a:rPr lang="en-US" sz="2400" dirty="0"/>
              <a:t>Know your risk.</a:t>
            </a:r>
            <a:r>
              <a:rPr lang="en-US" sz="2400" b="0" dirty="0"/>
              <a:t> Age, smoking, diet, and genetics can all increase your risk for periodontal disease. </a:t>
            </a:r>
          </a:p>
          <a:p>
            <a:r>
              <a:rPr lang="en-US" sz="2400" dirty="0"/>
              <a:t>See your dentist. </a:t>
            </a:r>
            <a:r>
              <a:rPr lang="en-US" sz="2400" b="0" dirty="0"/>
              <a:t>Get regular professional cleaning</a:t>
            </a:r>
          </a:p>
        </p:txBody>
      </p:sp>
      <p:sp>
        <p:nvSpPr>
          <p:cNvPr id="186" name="Content Placeholder 34"/>
          <p:cNvSpPr txBox="1"/>
          <p:nvPr/>
        </p:nvSpPr>
        <p:spPr>
          <a:xfrm>
            <a:off x="717631" y="3251596"/>
            <a:ext cx="6068258" cy="31885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0" marR="0" lvl="0" indent="0" algn="l" defTabSz="914400" rtl="0" eaLnBrk="1" fontAlgn="auto" latinLnBrk="0" hangingPunct="0">
              <a:lnSpc>
                <a:spcPct val="100000"/>
              </a:lnSpc>
              <a:spcBef>
                <a:spcPts val="1000"/>
              </a:spcBef>
              <a:spcAft>
                <a:spcPts val="0"/>
              </a:spcAft>
              <a:buClrTx/>
              <a:buSzTx/>
              <a:buFontTx/>
              <a:buNone/>
              <a:tabLst/>
              <a:defRPr spc="50"/>
            </a:pPr>
            <a:endParaRPr kumimoji="0" sz="1800" b="0" i="0" u="none" strike="noStrike" kern="0" cap="none" spc="50" normalizeH="0" baseline="0" noProof="0" dirty="0">
              <a:ln>
                <a:noFill/>
              </a:ln>
              <a:solidFill>
                <a:srgbClr val="000000"/>
              </a:solidFill>
              <a:effectLst/>
              <a:uLnTx/>
              <a:uFillTx/>
              <a:latin typeface="Verdana" panose="020B0604030504040204" pitchFamily="34" charset="0"/>
              <a:ea typeface="Verdana" panose="020B0604030504040204" pitchFamily="34" charset="0"/>
              <a:cs typeface="Helvetica"/>
              <a:sym typeface="Tenorite"/>
            </a:endParaRPr>
          </a:p>
        </p:txBody>
      </p:sp>
      <p:pic>
        <p:nvPicPr>
          <p:cNvPr id="3" name="Picture 2">
            <a:extLst>
              <a:ext uri="{FF2B5EF4-FFF2-40B4-BE49-F238E27FC236}">
                <a16:creationId xmlns:a16="http://schemas.microsoft.com/office/drawing/2014/main" id="{3680AB35-8364-CC8D-3EB6-8B3F0E88BAB6}"/>
              </a:ext>
            </a:extLst>
          </p:cNvPr>
          <p:cNvPicPr>
            <a:picLocks noChangeAspect="1"/>
          </p:cNvPicPr>
          <p:nvPr/>
        </p:nvPicPr>
        <p:blipFill>
          <a:blip r:embed="rId2"/>
          <a:stretch>
            <a:fillRect/>
          </a:stretch>
        </p:blipFill>
        <p:spPr>
          <a:xfrm>
            <a:off x="5993464" y="484879"/>
            <a:ext cx="5758665" cy="209803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0AB0-5D57-66B5-9357-3036CF0408DF}"/>
            </a:ext>
          </a:extLst>
        </p:cNvPr>
        <p:cNvGrpSpPr/>
        <p:nvPr/>
      </p:nvGrpSpPr>
      <p:grpSpPr>
        <a:xfrm>
          <a:off x="0" y="0"/>
          <a:ext cx="0" cy="0"/>
          <a:chOff x="0" y="0"/>
          <a:chExt cx="0" cy="0"/>
        </a:xfrm>
      </p:grpSpPr>
      <p:sp>
        <p:nvSpPr>
          <p:cNvPr id="189" name="Slide Number Placeholder 7">
            <a:extLst>
              <a:ext uri="{FF2B5EF4-FFF2-40B4-BE49-F238E27FC236}">
                <a16:creationId xmlns:a16="http://schemas.microsoft.com/office/drawing/2014/main" id="{C4DC2C8D-DCC1-A525-EE80-B21D137C0F47}"/>
              </a:ext>
            </a:extLst>
          </p:cNvPr>
          <p:cNvSpPr txBox="1">
            <a:spLocks noGrp="1"/>
          </p:cNvSpPr>
          <p:nvPr>
            <p:ph type="sldNum" sz="quarter" idx="1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Tenorite"/>
                <a:cs typeface="Helvetica"/>
                <a:sym typeface="Tenorite"/>
              </a:rPr>
              <a:pPr marL="0" marR="0" lvl="0" indent="0" algn="r" defTabSz="914400" rtl="0" eaLnBrk="1" fontAlgn="auto" latinLnBrk="0" hangingPunct="0">
                <a:lnSpc>
                  <a:spcPct val="100000"/>
                </a:lnSpc>
                <a:spcBef>
                  <a:spcPts val="0"/>
                </a:spcBef>
                <a:spcAft>
                  <a:spcPts val="0"/>
                </a:spcAft>
                <a:buClrTx/>
                <a:buSzTx/>
                <a:buFontTx/>
                <a:buNone/>
                <a:tabLst/>
                <a:defRPr/>
              </a:pPr>
              <a:t>34</a:t>
            </a:fld>
            <a:endParaRPr kumimoji="0" sz="900" b="0" i="0" u="none" strike="noStrike" kern="0" cap="none" spc="0" normalizeH="0" baseline="0" noProof="0">
              <a:ln>
                <a:noFill/>
              </a:ln>
              <a:solidFill>
                <a:srgbClr val="888888"/>
              </a:solidFill>
              <a:effectLst/>
              <a:uLnTx/>
              <a:uFillTx/>
              <a:latin typeface="Tenorite"/>
              <a:cs typeface="Helvetica"/>
              <a:sym typeface="Tenorite"/>
            </a:endParaRPr>
          </a:p>
        </p:txBody>
      </p:sp>
      <p:sp>
        <p:nvSpPr>
          <p:cNvPr id="184" name="Title 1">
            <a:extLst>
              <a:ext uri="{FF2B5EF4-FFF2-40B4-BE49-F238E27FC236}">
                <a16:creationId xmlns:a16="http://schemas.microsoft.com/office/drawing/2014/main" id="{693B90D4-DE00-953C-EE98-0B1E332D703B}"/>
              </a:ext>
            </a:extLst>
          </p:cNvPr>
          <p:cNvSpPr txBox="1">
            <a:spLocks noGrp="1"/>
          </p:cNvSpPr>
          <p:nvPr>
            <p:ph type="title" idx="4294967295"/>
          </p:nvPr>
        </p:nvSpPr>
        <p:spPr>
          <a:xfrm>
            <a:off x="879205" y="1196552"/>
            <a:ext cx="3056187" cy="674687"/>
          </a:xfrm>
          <a:prstGeom prst="rect">
            <a:avLst/>
          </a:prstGeom>
        </p:spPr>
        <p:txBody>
          <a:bodyPr>
            <a:normAutofit fontScale="90000"/>
          </a:bodyPr>
          <a:lstStyle>
            <a:lvl1pPr>
              <a:defRPr spc="100"/>
            </a:lvl1pPr>
          </a:lstStyle>
          <a:p>
            <a:r>
              <a:rPr lang="en-US" dirty="0">
                <a:latin typeface="Verdana" panose="020B0604030504040204" pitchFamily="34" charset="0"/>
                <a:ea typeface="Verdana" panose="020B0604030504040204" pitchFamily="34" charset="0"/>
              </a:rPr>
              <a:t>Treatment</a:t>
            </a:r>
            <a:endParaRPr dirty="0">
              <a:latin typeface="Verdana" panose="020B0604030504040204" pitchFamily="34" charset="0"/>
              <a:ea typeface="Verdana" panose="020B0604030504040204" pitchFamily="34" charset="0"/>
            </a:endParaRPr>
          </a:p>
        </p:txBody>
      </p:sp>
      <p:sp>
        <p:nvSpPr>
          <p:cNvPr id="186" name="Content Placeholder 34">
            <a:extLst>
              <a:ext uri="{FF2B5EF4-FFF2-40B4-BE49-F238E27FC236}">
                <a16:creationId xmlns:a16="http://schemas.microsoft.com/office/drawing/2014/main" id="{3110AADE-3672-9599-F196-78B43393BA24}"/>
              </a:ext>
            </a:extLst>
          </p:cNvPr>
          <p:cNvSpPr txBox="1"/>
          <p:nvPr/>
        </p:nvSpPr>
        <p:spPr>
          <a:xfrm>
            <a:off x="879204" y="2853850"/>
            <a:ext cx="10672329" cy="2842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A non-surgical procedure commonly known as "scaling and root planning” or “deep cleaning” of the affected tooth and root surfaces.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Prescribed medication, such as an oral rinse or medicine placed directly under the affected gums.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Helvetica"/>
              <a:cs typeface="Helvetic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Helvetica"/>
                <a:cs typeface="Helvetica"/>
              </a:rPr>
              <a:t>Surgical procedures</a:t>
            </a:r>
          </a:p>
        </p:txBody>
      </p:sp>
      <p:pic>
        <p:nvPicPr>
          <p:cNvPr id="3" name="Picture 2">
            <a:extLst>
              <a:ext uri="{FF2B5EF4-FFF2-40B4-BE49-F238E27FC236}">
                <a16:creationId xmlns:a16="http://schemas.microsoft.com/office/drawing/2014/main" id="{46608F88-7D5A-E3D6-A82E-A0BB7FB7DC50}"/>
              </a:ext>
            </a:extLst>
          </p:cNvPr>
          <p:cNvPicPr>
            <a:picLocks noChangeAspect="1"/>
          </p:cNvPicPr>
          <p:nvPr/>
        </p:nvPicPr>
        <p:blipFill>
          <a:blip r:embed="rId2"/>
          <a:stretch>
            <a:fillRect/>
          </a:stretch>
        </p:blipFill>
        <p:spPr>
          <a:xfrm>
            <a:off x="5993464" y="484879"/>
            <a:ext cx="5758665" cy="2098034"/>
          </a:xfrm>
          <a:prstGeom prst="rect">
            <a:avLst/>
          </a:prstGeom>
        </p:spPr>
      </p:pic>
    </p:spTree>
    <p:extLst>
      <p:ext uri="{BB962C8B-B14F-4D97-AF65-F5344CB8AC3E}">
        <p14:creationId xmlns:p14="http://schemas.microsoft.com/office/powerpoint/2010/main" val="1453775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itle 1"/>
          <p:cNvSpPr txBox="1">
            <a:spLocks noGrp="1"/>
          </p:cNvSpPr>
          <p:nvPr>
            <p:ph type="title"/>
          </p:nvPr>
        </p:nvSpPr>
        <p:spPr>
          <a:xfrm>
            <a:off x="6266714" y="4475684"/>
            <a:ext cx="4941771" cy="1971415"/>
          </a:xfrm>
          <a:prstGeom prst="rect">
            <a:avLst/>
          </a:prstGeom>
        </p:spPr>
        <p:txBody>
          <a:bodyPr anchor="t"/>
          <a:lstStyle>
            <a:lvl1pPr>
              <a:defRPr spc="100"/>
            </a:lvl1pPr>
          </a:lstStyle>
          <a:p>
            <a:r>
              <a:rPr lang="en-US" dirty="0"/>
              <a:t>R</a:t>
            </a:r>
            <a:r>
              <a:rPr dirty="0"/>
              <a:t>esources</a:t>
            </a:r>
            <a:br>
              <a:rPr lang="en-US" dirty="0"/>
            </a:br>
            <a:br>
              <a:rPr lang="en-US" dirty="0"/>
            </a:br>
            <a:r>
              <a:rPr lang="en-US" sz="2400" dirty="0">
                <a:hlinkClick r:id="rId2"/>
              </a:rPr>
              <a:t>Center for Disease Control</a:t>
            </a:r>
            <a:endParaRPr dirty="0"/>
          </a:p>
        </p:txBody>
      </p:sp>
      <p:sp>
        <p:nvSpPr>
          <p:cNvPr id="201" name="Slide Number Placeholder 5"/>
          <p:cNvSpPr txBox="1">
            <a:spLocks noGrp="1"/>
          </p:cNvSpPr>
          <p:nvPr>
            <p:ph type="sldNum" sz="quarter" idx="2"/>
          </p:nvPr>
        </p:nvSpPr>
        <p:spPr>
          <a:xfrm>
            <a:off x="9006390" y="6262948"/>
            <a:ext cx="2844800" cy="368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900" b="0" i="0" u="none" strike="noStrike" kern="0" cap="none" spc="0" normalizeH="0" baseline="0" noProof="0">
                <a:ln>
                  <a:noFill/>
                </a:ln>
                <a:solidFill>
                  <a:srgbClr val="888888"/>
                </a:solidFill>
                <a:effectLst/>
                <a:uLnTx/>
                <a:uFillTx/>
                <a:latin typeface="Tenorite"/>
                <a:cs typeface="Helvetica"/>
                <a:sym typeface="Tenorite"/>
              </a:rPr>
              <a:pPr marL="0" marR="0" lvl="0" indent="0" algn="r" defTabSz="914400" rtl="0" eaLnBrk="1" fontAlgn="auto" latinLnBrk="0" hangingPunct="0">
                <a:lnSpc>
                  <a:spcPct val="100000"/>
                </a:lnSpc>
                <a:spcBef>
                  <a:spcPts val="0"/>
                </a:spcBef>
                <a:spcAft>
                  <a:spcPts val="0"/>
                </a:spcAft>
                <a:buClrTx/>
                <a:buSzTx/>
                <a:buFontTx/>
                <a:buNone/>
                <a:tabLst/>
                <a:defRPr/>
              </a:pPr>
              <a:t>35</a:t>
            </a:fld>
            <a:endParaRPr kumimoji="0" sz="900" b="0" i="0" u="none" strike="noStrike" kern="0" cap="none" spc="0" normalizeH="0" baseline="0" noProof="0">
              <a:ln>
                <a:noFill/>
              </a:ln>
              <a:solidFill>
                <a:srgbClr val="888888"/>
              </a:solidFill>
              <a:effectLst/>
              <a:uLnTx/>
              <a:uFillTx/>
              <a:latin typeface="Tenorite"/>
              <a:cs typeface="Helvetica"/>
              <a:sym typeface="Tenorite"/>
            </a:endParaRPr>
          </a:p>
        </p:txBody>
      </p:sp>
      <p:grpSp>
        <p:nvGrpSpPr>
          <p:cNvPr id="6" name="Group 5">
            <a:extLst>
              <a:ext uri="{FF2B5EF4-FFF2-40B4-BE49-F238E27FC236}">
                <a16:creationId xmlns:a16="http://schemas.microsoft.com/office/drawing/2014/main" id="{E80B4CBC-F593-5A33-64A2-44338DDBF160}"/>
              </a:ext>
            </a:extLst>
          </p:cNvPr>
          <p:cNvGrpSpPr/>
          <p:nvPr/>
        </p:nvGrpSpPr>
        <p:grpSpPr>
          <a:xfrm>
            <a:off x="4280990" y="4386066"/>
            <a:ext cx="1786652" cy="1570236"/>
            <a:chOff x="4280990" y="4386066"/>
            <a:chExt cx="1786652" cy="1570236"/>
          </a:xfrm>
        </p:grpSpPr>
        <p:pic>
          <p:nvPicPr>
            <p:cNvPr id="3" name="Picture 2">
              <a:extLst>
                <a:ext uri="{FF2B5EF4-FFF2-40B4-BE49-F238E27FC236}">
                  <a16:creationId xmlns:a16="http://schemas.microsoft.com/office/drawing/2014/main" id="{9D530DDD-FDE6-DA38-6DF6-994A73A5FDEF}"/>
                </a:ext>
              </a:extLst>
            </p:cNvPr>
            <p:cNvPicPr>
              <a:picLocks noChangeAspect="1"/>
            </p:cNvPicPr>
            <p:nvPr/>
          </p:nvPicPr>
          <p:blipFill>
            <a:blip r:embed="rId3"/>
            <a:stretch>
              <a:fillRect/>
            </a:stretch>
          </p:blipFill>
          <p:spPr>
            <a:xfrm>
              <a:off x="4280990" y="4386066"/>
              <a:ext cx="1786652" cy="1201935"/>
            </a:xfrm>
            <a:prstGeom prst="rect">
              <a:avLst/>
            </a:prstGeom>
          </p:spPr>
        </p:pic>
        <p:pic>
          <p:nvPicPr>
            <p:cNvPr id="5" name="Picture 4">
              <a:extLst>
                <a:ext uri="{FF2B5EF4-FFF2-40B4-BE49-F238E27FC236}">
                  <a16:creationId xmlns:a16="http://schemas.microsoft.com/office/drawing/2014/main" id="{B00A836B-ECB0-4264-E4F1-AB529710E35B}"/>
                </a:ext>
              </a:extLst>
            </p:cNvPr>
            <p:cNvPicPr>
              <a:picLocks noChangeAspect="1"/>
            </p:cNvPicPr>
            <p:nvPr/>
          </p:nvPicPr>
          <p:blipFill>
            <a:blip r:embed="rId4"/>
            <a:stretch>
              <a:fillRect/>
            </a:stretch>
          </p:blipFill>
          <p:spPr>
            <a:xfrm>
              <a:off x="4280990" y="5588001"/>
              <a:ext cx="1786652" cy="368301"/>
            </a:xfrm>
            <a:prstGeom prst="rect">
              <a:avLst/>
            </a:prstGeom>
          </p:spPr>
        </p:pic>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36</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three times: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once: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and blessings of Allah be upon him) • is His servant • and messenger.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rPr>
              <a:t>Say this part once: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for the consolidation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and for upholding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the institution of Khilafat.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shall also be prepared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offer the greatest sacrifice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for this cause. • Moreover,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I shall urge all my children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remain true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to Khilafat Ahmadiyya. </a:t>
            </a:r>
            <a:r>
              <a:rPr kumimoji="0" lang="en-US" sz="1800" b="0" i="1"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 Insha’Allah</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5CC5E-8052-F244-B94C-173FF7AA6EEC}"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4466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E117A404-A3DA-9B35-91C2-A9467492E0DD}"/>
              </a:ext>
            </a:extLst>
          </p:cNvPr>
          <p:cNvGrpSpPr/>
          <p:nvPr/>
        </p:nvGrpSpPr>
        <p:grpSpPr>
          <a:xfrm>
            <a:off x="299720" y="1405010"/>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
        <p:nvSpPr>
          <p:cNvPr id="2" name="TextBox 1">
            <a:extLst>
              <a:ext uri="{FF2B5EF4-FFF2-40B4-BE49-F238E27FC236}">
                <a16:creationId xmlns:a16="http://schemas.microsoft.com/office/drawing/2014/main" id="{D425318A-AD0C-A688-F6BE-958011F88E8D}"/>
              </a:ext>
            </a:extLst>
          </p:cNvPr>
          <p:cNvSpPr txBox="1"/>
          <p:nvPr/>
        </p:nvSpPr>
        <p:spPr>
          <a:xfrm>
            <a:off x="213826" y="3817196"/>
            <a:ext cx="11453364" cy="707886"/>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Narrated Ali bin Abi Talib</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that the Messenger of Allah</a:t>
            </a:r>
            <a:r>
              <a:rPr lang="en-US" sz="2000" i="0" u="none" strike="noStrike" baseline="30000" dirty="0">
                <a:effectLst/>
                <a:latin typeface="Verdana" panose="020B0604030504040204" pitchFamily="34" charset="0"/>
                <a:ea typeface="Verdana" panose="020B0604030504040204" pitchFamily="34" charset="0"/>
              </a:rPr>
              <a:t>sa</a:t>
            </a:r>
            <a:r>
              <a:rPr lang="ur-PK" sz="2000" i="0" u="none" strike="noStrike" dirty="0">
                <a:effectLst/>
                <a:latin typeface="Verdana" panose="020B0604030504040204" pitchFamily="34" charset="0"/>
                <a:ea typeface="Verdana" panose="020B0604030504040204" pitchFamily="34" charset="0"/>
              </a:rPr>
              <a:t> </a:t>
            </a:r>
            <a:r>
              <a:rPr lang="en-US" sz="2000" i="0" u="none" strike="noStrike" dirty="0">
                <a:effectLst/>
                <a:latin typeface="Verdana" panose="020B0604030504040204" pitchFamily="34" charset="0"/>
                <a:ea typeface="Verdana" panose="020B0604030504040204" pitchFamily="34" charset="0"/>
              </a:rPr>
              <a:t>said: "The best of you is he who learns the Qur'an and teaches it."</a:t>
            </a:r>
            <a:endParaRPr lang="en-US" sz="2000" b="0" i="0" u="none" strike="noStrike" dirty="0">
              <a:effectLst/>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5621BF19-07C2-D11B-12E5-61E6F9494656}"/>
              </a:ext>
            </a:extLst>
          </p:cNvPr>
          <p:cNvSpPr txBox="1"/>
          <p:nvPr/>
        </p:nvSpPr>
        <p:spPr>
          <a:xfrm>
            <a:off x="8610600" y="4356553"/>
            <a:ext cx="290515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 Sahih Al Bukhari 5027</a:t>
            </a:r>
          </a:p>
        </p:txBody>
      </p:sp>
      <p:sp>
        <p:nvSpPr>
          <p:cNvPr id="9" name="TextBox 8">
            <a:extLst>
              <a:ext uri="{FF2B5EF4-FFF2-40B4-BE49-F238E27FC236}">
                <a16:creationId xmlns:a16="http://schemas.microsoft.com/office/drawing/2014/main" id="{0B1DCF81-AA20-F237-4F11-A41055B76790}"/>
              </a:ext>
            </a:extLst>
          </p:cNvPr>
          <p:cNvSpPr txBox="1"/>
          <p:nvPr/>
        </p:nvSpPr>
        <p:spPr>
          <a:xfrm>
            <a:off x="213826" y="4664330"/>
            <a:ext cx="11678454" cy="707886"/>
          </a:xfrm>
          <a:prstGeom prst="rect">
            <a:avLst/>
          </a:prstGeom>
          <a:noFill/>
        </p:spPr>
        <p:txBody>
          <a:bodyPr wrap="square">
            <a:spAutoFit/>
          </a:bodyPr>
          <a:lstStyle>
            <a:defPPr>
              <a:defRPr lang="en-US"/>
            </a:defPPr>
            <a:lvl1pPr>
              <a:defRPr sz="2000" i="0" u="none" strike="noStrike">
                <a:effectLst/>
                <a:latin typeface="Verdana" panose="020B0604030504040204" pitchFamily="34" charset="0"/>
                <a:ea typeface="Verdana" panose="020B0604030504040204" pitchFamily="34" charset="0"/>
              </a:defRPr>
            </a:lvl1pPr>
          </a:lstStyle>
          <a:p>
            <a:r>
              <a:rPr lang="en-US" dirty="0"/>
              <a:t>Abu Umama</a:t>
            </a:r>
            <a:r>
              <a:rPr lang="en-US" baseline="30000" dirty="0"/>
              <a:t>RA</a:t>
            </a:r>
            <a:r>
              <a:rPr lang="en-US" dirty="0"/>
              <a:t> said he heard Allah's Messenger</a:t>
            </a:r>
            <a:r>
              <a:rPr lang="en-US" baseline="30000" dirty="0"/>
              <a:t>SA</a:t>
            </a:r>
            <a:r>
              <a:rPr lang="en-US" dirty="0"/>
              <a:t> say: “Recite the Qur'an, for on the Day of Resurrection it will come as an intercessor for those who recite It.”</a:t>
            </a:r>
          </a:p>
        </p:txBody>
      </p:sp>
      <p:sp>
        <p:nvSpPr>
          <p:cNvPr id="10" name="TextBox 9">
            <a:extLst>
              <a:ext uri="{FF2B5EF4-FFF2-40B4-BE49-F238E27FC236}">
                <a16:creationId xmlns:a16="http://schemas.microsoft.com/office/drawing/2014/main" id="{DB71E0B8-AC81-E537-C8AA-95A030EFDE8C}"/>
              </a:ext>
            </a:extLst>
          </p:cNvPr>
          <p:cNvSpPr txBox="1"/>
          <p:nvPr/>
        </p:nvSpPr>
        <p:spPr>
          <a:xfrm>
            <a:off x="8610599" y="5299101"/>
            <a:ext cx="2905155"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 Sahih Muslim 804a</a:t>
            </a:r>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5BE9675-C46E-5E70-30EF-AFB213432A8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3B92FB0-7432-BA5F-8B1E-09FDBE87115E}"/>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9D318C7B-043D-C84F-C68F-6C706DF1E561}"/>
              </a:ext>
            </a:extLst>
          </p:cNvPr>
          <p:cNvSpPr>
            <a:spLocks noGrp="1"/>
          </p:cNvSpPr>
          <p:nvPr>
            <p:ph type="sldNum" sz="quarter" idx="12"/>
          </p:nvPr>
        </p:nvSpPr>
        <p:spPr/>
        <p:txBody>
          <a:bodyPr/>
          <a:lstStyle/>
          <a:p>
            <a:fld id="{A765CC5E-8052-F244-B94C-173FF7AA6EEC}" type="slidenum">
              <a:rPr lang="en-US" smtClean="0"/>
              <a:t>8</a:t>
            </a:fld>
            <a:endParaRPr lang="en-US"/>
          </a:p>
        </p:txBody>
      </p:sp>
      <p:sp>
        <p:nvSpPr>
          <p:cNvPr id="2" name="TextBox 1">
            <a:extLst>
              <a:ext uri="{FF2B5EF4-FFF2-40B4-BE49-F238E27FC236}">
                <a16:creationId xmlns:a16="http://schemas.microsoft.com/office/drawing/2014/main" id="{09A68BD4-BF06-9B47-E12E-A46F848FB9CC}"/>
              </a:ext>
            </a:extLst>
          </p:cNvPr>
          <p:cNvSpPr txBox="1"/>
          <p:nvPr/>
        </p:nvSpPr>
        <p:spPr>
          <a:xfrm>
            <a:off x="2250227" y="2197283"/>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7, Al-A`raf, Verse 205</a:t>
            </a:r>
          </a:p>
        </p:txBody>
      </p:sp>
      <p:sp>
        <p:nvSpPr>
          <p:cNvPr id="12" name="TextBox 11">
            <a:extLst>
              <a:ext uri="{FF2B5EF4-FFF2-40B4-BE49-F238E27FC236}">
                <a16:creationId xmlns:a16="http://schemas.microsoft.com/office/drawing/2014/main" id="{4E8DF0F5-B252-AF18-D04F-A6F394505C91}"/>
              </a:ext>
            </a:extLst>
          </p:cNvPr>
          <p:cNvSpPr txBox="1"/>
          <p:nvPr/>
        </p:nvSpPr>
        <p:spPr>
          <a:xfrm>
            <a:off x="2250227" y="3245444"/>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16, An-Nahl, Verse 99</a:t>
            </a:r>
          </a:p>
        </p:txBody>
      </p:sp>
      <p:sp>
        <p:nvSpPr>
          <p:cNvPr id="16" name="TextBox 15">
            <a:extLst>
              <a:ext uri="{FF2B5EF4-FFF2-40B4-BE49-F238E27FC236}">
                <a16:creationId xmlns:a16="http://schemas.microsoft.com/office/drawing/2014/main" id="{A9B501E3-0033-46B6-9870-F4E871DA0ACD}"/>
              </a:ext>
            </a:extLst>
          </p:cNvPr>
          <p:cNvSpPr txBox="1"/>
          <p:nvPr/>
        </p:nvSpPr>
        <p:spPr>
          <a:xfrm>
            <a:off x="2318124" y="4346268"/>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25, Al-Furqan, Verse 31</a:t>
            </a:r>
          </a:p>
        </p:txBody>
      </p:sp>
      <p:sp>
        <p:nvSpPr>
          <p:cNvPr id="19" name="TextBox 18">
            <a:extLst>
              <a:ext uri="{FF2B5EF4-FFF2-40B4-BE49-F238E27FC236}">
                <a16:creationId xmlns:a16="http://schemas.microsoft.com/office/drawing/2014/main" id="{DF6DF9BA-4E7B-D8A4-1617-0D5DC6318387}"/>
              </a:ext>
            </a:extLst>
          </p:cNvPr>
          <p:cNvSpPr txBox="1"/>
          <p:nvPr/>
        </p:nvSpPr>
        <p:spPr>
          <a:xfrm>
            <a:off x="2440743" y="5786944"/>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54, Al-Qamar, Verse 33</a:t>
            </a:r>
          </a:p>
        </p:txBody>
      </p:sp>
      <p:grpSp>
        <p:nvGrpSpPr>
          <p:cNvPr id="3" name="Group 2">
            <a:extLst>
              <a:ext uri="{FF2B5EF4-FFF2-40B4-BE49-F238E27FC236}">
                <a16:creationId xmlns:a16="http://schemas.microsoft.com/office/drawing/2014/main" id="{B464C2DA-6E90-9E66-1AC5-12F4E34C0DB9}"/>
              </a:ext>
            </a:extLst>
          </p:cNvPr>
          <p:cNvGrpSpPr/>
          <p:nvPr/>
        </p:nvGrpSpPr>
        <p:grpSpPr>
          <a:xfrm>
            <a:off x="6449731" y="1375250"/>
            <a:ext cx="5578323" cy="4005959"/>
            <a:chOff x="6259215" y="1361908"/>
            <a:chExt cx="5578323" cy="4005959"/>
          </a:xfrm>
        </p:grpSpPr>
        <p:pic>
          <p:nvPicPr>
            <p:cNvPr id="23" name="Picture 22">
              <a:extLst>
                <a:ext uri="{FF2B5EF4-FFF2-40B4-BE49-F238E27FC236}">
                  <a16:creationId xmlns:a16="http://schemas.microsoft.com/office/drawing/2014/main" id="{20DB406B-7703-122A-7B3B-D39EC9327B44}"/>
                </a:ext>
              </a:extLst>
            </p:cNvPr>
            <p:cNvPicPr>
              <a:picLocks noChangeAspect="1"/>
            </p:cNvPicPr>
            <p:nvPr/>
          </p:nvPicPr>
          <p:blipFill>
            <a:blip r:embed="rId4"/>
            <a:stretch>
              <a:fillRect/>
            </a:stretch>
          </p:blipFill>
          <p:spPr>
            <a:xfrm>
              <a:off x="6327112" y="1361908"/>
              <a:ext cx="5464013" cy="624894"/>
            </a:xfrm>
            <a:prstGeom prst="rect">
              <a:avLst/>
            </a:prstGeom>
          </p:spPr>
        </p:pic>
        <p:pic>
          <p:nvPicPr>
            <p:cNvPr id="27" name="Picture 26">
              <a:extLst>
                <a:ext uri="{FF2B5EF4-FFF2-40B4-BE49-F238E27FC236}">
                  <a16:creationId xmlns:a16="http://schemas.microsoft.com/office/drawing/2014/main" id="{ACC4FE25-E886-4EF2-B3CE-204F3E1F5663}"/>
                </a:ext>
              </a:extLst>
            </p:cNvPr>
            <p:cNvPicPr>
              <a:picLocks noChangeAspect="1"/>
            </p:cNvPicPr>
            <p:nvPr/>
          </p:nvPicPr>
          <p:blipFill>
            <a:blip r:embed="rId5"/>
            <a:stretch>
              <a:fillRect/>
            </a:stretch>
          </p:blipFill>
          <p:spPr>
            <a:xfrm>
              <a:off x="6449731" y="2263263"/>
              <a:ext cx="5387807" cy="655377"/>
            </a:xfrm>
            <a:prstGeom prst="rect">
              <a:avLst/>
            </a:prstGeom>
          </p:spPr>
        </p:pic>
        <p:pic>
          <p:nvPicPr>
            <p:cNvPr id="33" name="Picture 32">
              <a:extLst>
                <a:ext uri="{FF2B5EF4-FFF2-40B4-BE49-F238E27FC236}">
                  <a16:creationId xmlns:a16="http://schemas.microsoft.com/office/drawing/2014/main" id="{C8B74609-E799-5E08-8FA4-4D1ED174BD79}"/>
                </a:ext>
              </a:extLst>
            </p:cNvPr>
            <p:cNvPicPr>
              <a:picLocks noChangeAspect="1"/>
            </p:cNvPicPr>
            <p:nvPr/>
          </p:nvPicPr>
          <p:blipFill>
            <a:blip r:embed="rId6"/>
            <a:stretch>
              <a:fillRect/>
            </a:stretch>
          </p:blipFill>
          <p:spPr>
            <a:xfrm>
              <a:off x="6259215" y="3533950"/>
              <a:ext cx="5578323" cy="579170"/>
            </a:xfrm>
            <a:prstGeom prst="rect">
              <a:avLst/>
            </a:prstGeom>
          </p:spPr>
        </p:pic>
        <p:pic>
          <p:nvPicPr>
            <p:cNvPr id="37" name="Picture 36">
              <a:extLst>
                <a:ext uri="{FF2B5EF4-FFF2-40B4-BE49-F238E27FC236}">
                  <a16:creationId xmlns:a16="http://schemas.microsoft.com/office/drawing/2014/main" id="{6B4C310A-D20E-5567-1DED-BADEA7B2C926}"/>
                </a:ext>
              </a:extLst>
            </p:cNvPr>
            <p:cNvPicPr>
              <a:picLocks noChangeAspect="1"/>
            </p:cNvPicPr>
            <p:nvPr/>
          </p:nvPicPr>
          <p:blipFill>
            <a:blip r:embed="rId7"/>
            <a:stretch>
              <a:fillRect/>
            </a:stretch>
          </p:blipFill>
          <p:spPr>
            <a:xfrm>
              <a:off x="7531865" y="4758214"/>
              <a:ext cx="4305673" cy="609653"/>
            </a:xfrm>
            <a:prstGeom prst="rect">
              <a:avLst/>
            </a:prstGeom>
          </p:spPr>
        </p:pic>
      </p:grpSp>
      <p:sp>
        <p:nvSpPr>
          <p:cNvPr id="5" name="TextBox 4">
            <a:extLst>
              <a:ext uri="{FF2B5EF4-FFF2-40B4-BE49-F238E27FC236}">
                <a16:creationId xmlns:a16="http://schemas.microsoft.com/office/drawing/2014/main" id="{6CCDA1FE-8C6B-792D-101C-947CD894CCA3}"/>
              </a:ext>
            </a:extLst>
          </p:cNvPr>
          <p:cNvSpPr txBox="1"/>
          <p:nvPr/>
        </p:nvSpPr>
        <p:spPr>
          <a:xfrm>
            <a:off x="214631" y="1539627"/>
            <a:ext cx="6094070" cy="4247317"/>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And when the Qur’an is recited, give ear to it and keep silence, that you may be shown mercy.</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And when thou recitest the Qur’an, seek refuge with Allah from Satan the rejected.</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And the Messenger will say, ‘O my Lord, my people indeed treated this Qur’an as a discarded thing.’</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And indeed We have made the Qur’an easy to understand and to remember. But is there anyone who would receive admonition?</a:t>
            </a:r>
          </a:p>
        </p:txBody>
      </p:sp>
    </p:spTree>
    <p:extLst>
      <p:ext uri="{BB962C8B-B14F-4D97-AF65-F5344CB8AC3E}">
        <p14:creationId xmlns:p14="http://schemas.microsoft.com/office/powerpoint/2010/main" val="3059094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993F33D-871C-83FD-EA61-D448349CB5B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C1D808-5433-F975-9B06-63C024349F52}"/>
              </a:ext>
            </a:extLst>
          </p:cNvPr>
          <p:cNvSpPr>
            <a:spLocks noGrp="1"/>
          </p:cNvSpPr>
          <p:nvPr>
            <p:ph type="sldNum" sz="quarter" idx="12"/>
          </p:nvPr>
        </p:nvSpPr>
        <p:spPr/>
        <p:txBody>
          <a:bodyPr/>
          <a:lstStyle/>
          <a:p>
            <a:fld id="{A765CC5E-8052-F244-B94C-173FF7AA6EEC}" type="slidenum">
              <a:rPr lang="en-US" smtClean="0"/>
              <a:t>9</a:t>
            </a:fld>
            <a:endParaRPr lang="en-US"/>
          </a:p>
        </p:txBody>
      </p:sp>
      <p:sp>
        <p:nvSpPr>
          <p:cNvPr id="2" name="TextBox 1">
            <a:extLst>
              <a:ext uri="{FF2B5EF4-FFF2-40B4-BE49-F238E27FC236}">
                <a16:creationId xmlns:a16="http://schemas.microsoft.com/office/drawing/2014/main" id="{A1F012A6-554B-D518-894D-1DBC9CD58FC1}"/>
              </a:ext>
            </a:extLst>
          </p:cNvPr>
          <p:cNvSpPr txBox="1"/>
          <p:nvPr/>
        </p:nvSpPr>
        <p:spPr>
          <a:xfrm>
            <a:off x="7782137" y="2059435"/>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7, Al-A`raf, Verse 205</a:t>
            </a:r>
          </a:p>
        </p:txBody>
      </p:sp>
      <p:sp>
        <p:nvSpPr>
          <p:cNvPr id="12" name="TextBox 11">
            <a:extLst>
              <a:ext uri="{FF2B5EF4-FFF2-40B4-BE49-F238E27FC236}">
                <a16:creationId xmlns:a16="http://schemas.microsoft.com/office/drawing/2014/main" id="{FCB96E72-8177-4EAC-CD58-F1898912F453}"/>
              </a:ext>
            </a:extLst>
          </p:cNvPr>
          <p:cNvSpPr txBox="1"/>
          <p:nvPr/>
        </p:nvSpPr>
        <p:spPr>
          <a:xfrm>
            <a:off x="7849900" y="3490556"/>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16, An-Nahl, Verse 99</a:t>
            </a:r>
          </a:p>
        </p:txBody>
      </p:sp>
      <p:sp>
        <p:nvSpPr>
          <p:cNvPr id="16" name="TextBox 15">
            <a:extLst>
              <a:ext uri="{FF2B5EF4-FFF2-40B4-BE49-F238E27FC236}">
                <a16:creationId xmlns:a16="http://schemas.microsoft.com/office/drawing/2014/main" id="{E1E84D88-B811-F158-CAA6-F6B67D28485F}"/>
              </a:ext>
            </a:extLst>
          </p:cNvPr>
          <p:cNvSpPr txBox="1"/>
          <p:nvPr/>
        </p:nvSpPr>
        <p:spPr>
          <a:xfrm>
            <a:off x="7834976" y="5909087"/>
            <a:ext cx="4008988"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25, Al-Furqan, Verse 31</a:t>
            </a:r>
          </a:p>
        </p:txBody>
      </p:sp>
      <p:sp>
        <p:nvSpPr>
          <p:cNvPr id="3" name="TextBox 2">
            <a:extLst>
              <a:ext uri="{FF2B5EF4-FFF2-40B4-BE49-F238E27FC236}">
                <a16:creationId xmlns:a16="http://schemas.microsoft.com/office/drawing/2014/main" id="{E828AB36-D19E-F824-B6BB-7D38ED376A6C}"/>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Five-Volume Commentary</a:t>
            </a:r>
          </a:p>
        </p:txBody>
      </p:sp>
      <p:sp>
        <p:nvSpPr>
          <p:cNvPr id="9" name="TextBox 8">
            <a:extLst>
              <a:ext uri="{FF2B5EF4-FFF2-40B4-BE49-F238E27FC236}">
                <a16:creationId xmlns:a16="http://schemas.microsoft.com/office/drawing/2014/main" id="{4648B6E2-5877-C91E-91BD-FFBEC52B9AA9}"/>
              </a:ext>
            </a:extLst>
          </p:cNvPr>
          <p:cNvSpPr txBox="1"/>
          <p:nvPr/>
        </p:nvSpPr>
        <p:spPr>
          <a:xfrm>
            <a:off x="501348" y="1291673"/>
            <a:ext cx="11342616" cy="830997"/>
          </a:xfrm>
          <a:prstGeom prst="rect">
            <a:avLst/>
          </a:prstGeom>
          <a:noFill/>
        </p:spPr>
        <p:txBody>
          <a:bodyPr wrap="square">
            <a:spAutoFit/>
          </a:bodyPr>
          <a:lstStyle/>
          <a:p>
            <a:r>
              <a:rPr lang="en-US" sz="1600" b="0" i="0" dirty="0">
                <a:effectLst/>
                <a:latin typeface="Verdana" panose="020B0604030504040204" pitchFamily="34" charset="0"/>
                <a:ea typeface="Verdana" panose="020B0604030504040204" pitchFamily="34" charset="0"/>
              </a:rPr>
              <a:t>In answer to their demand for fresh signs disbelievers are here told to listen to the Quran carefully, because it contains signs and evidences enough and to spare. This will make them realize the error of their demand and they will see the truth and will as a result become deserving of the mercy of God</a:t>
            </a:r>
            <a:endParaRPr lang="en-US" sz="1600" dirty="0">
              <a:latin typeface="Verdana" panose="020B0604030504040204" pitchFamily="34" charset="0"/>
              <a:ea typeface="Verdana" panose="020B0604030504040204" pitchFamily="34" charset="0"/>
            </a:endParaRPr>
          </a:p>
        </p:txBody>
      </p:sp>
      <p:sp>
        <p:nvSpPr>
          <p:cNvPr id="11" name="TextBox 10">
            <a:extLst>
              <a:ext uri="{FF2B5EF4-FFF2-40B4-BE49-F238E27FC236}">
                <a16:creationId xmlns:a16="http://schemas.microsoft.com/office/drawing/2014/main" id="{81D89334-6FDC-46BB-A1E3-3A1EA9EF0F0F}"/>
              </a:ext>
            </a:extLst>
          </p:cNvPr>
          <p:cNvSpPr txBox="1"/>
          <p:nvPr/>
        </p:nvSpPr>
        <p:spPr>
          <a:xfrm>
            <a:off x="518961" y="2390275"/>
            <a:ext cx="11307390" cy="1077218"/>
          </a:xfrm>
          <a:prstGeom prst="rect">
            <a:avLst/>
          </a:prstGeom>
          <a:noFill/>
        </p:spPr>
        <p:txBody>
          <a:bodyPr wrap="square">
            <a:spAutoFit/>
          </a:bodyPr>
          <a:lstStyle>
            <a:defPPr>
              <a:defRPr lang="en-US"/>
            </a:defPPr>
            <a:lvl1pPr>
              <a:defRPr sz="1600" b="0" i="0">
                <a:effectLst/>
                <a:latin typeface="Verdana" panose="020B0604030504040204" pitchFamily="34" charset="0"/>
                <a:ea typeface="Verdana" panose="020B0604030504040204" pitchFamily="34" charset="0"/>
              </a:defRPr>
            </a:lvl1pPr>
          </a:lstStyle>
          <a:p>
            <a:r>
              <a:rPr lang="en-US" dirty="0"/>
              <a:t>The reason why Muslims are bidden to seek the protection of God against Satan while beginning to recite the Quran is that it is a most precious treasure from which Satan tries to keep men away. Hence the necessity of seeking God’s protection against Satan while beginning the recitation of the Quran lest worldly gains and material comforts should make men oblivious of their great spiritual objectives</a:t>
            </a:r>
          </a:p>
        </p:txBody>
      </p:sp>
      <p:sp>
        <p:nvSpPr>
          <p:cNvPr id="13" name="TextBox 12">
            <a:extLst>
              <a:ext uri="{FF2B5EF4-FFF2-40B4-BE49-F238E27FC236}">
                <a16:creationId xmlns:a16="http://schemas.microsoft.com/office/drawing/2014/main" id="{89D70CAC-BB40-0BFC-C5D4-1A29AC8F3AD2}"/>
              </a:ext>
            </a:extLst>
          </p:cNvPr>
          <p:cNvSpPr txBox="1"/>
          <p:nvPr/>
        </p:nvSpPr>
        <p:spPr>
          <a:xfrm>
            <a:off x="551498" y="3798333"/>
            <a:ext cx="11307390" cy="2308324"/>
          </a:xfrm>
          <a:prstGeom prst="rect">
            <a:avLst/>
          </a:prstGeom>
          <a:noFill/>
        </p:spPr>
        <p:txBody>
          <a:bodyPr wrap="square">
            <a:spAutoFit/>
          </a:bodyPr>
          <a:lstStyle>
            <a:defPPr>
              <a:defRPr lang="en-US"/>
            </a:defPPr>
            <a:lvl1pPr>
              <a:defRPr sz="1600" b="0" i="0">
                <a:effectLst/>
                <a:latin typeface="Verdana" panose="020B0604030504040204" pitchFamily="34" charset="0"/>
                <a:ea typeface="Verdana" panose="020B0604030504040204" pitchFamily="34" charset="0"/>
              </a:defRPr>
            </a:lvl1pPr>
          </a:lstStyle>
          <a:p>
            <a:r>
              <a:rPr lang="en-US" dirty="0"/>
              <a:t>Perhaps never during the last 14 centuries the Quran was so much neglected and ignored by the Muslims as it is today. There is a saying of the Holy Prophet to the effect: "A time will come upon my people when there will remain nothing of Islam but its name and of the Quran but its words (Baihaqi, Shu‘abul-Iman). The present indeed is that time.</a:t>
            </a:r>
          </a:p>
          <a:p>
            <a:endParaRPr lang="en-US" dirty="0"/>
          </a:p>
          <a:p>
            <a:r>
              <a:rPr lang="en-US" dirty="0"/>
              <a:t>The emphasis on the word "this" in the expression "this Quran" is full of pathos. The Holy Prophet is represented here as saying that his people have discarded such a blessed book as this Quran in which there is light and guidance for them and which is God’s greatest boon for mankind and which has been revealed to raise them to the highest pinnacles of moral and spiritual eminence.</a:t>
            </a:r>
          </a:p>
        </p:txBody>
      </p:sp>
    </p:spTree>
    <p:extLst>
      <p:ext uri="{BB962C8B-B14F-4D97-AF65-F5344CB8AC3E}">
        <p14:creationId xmlns:p14="http://schemas.microsoft.com/office/powerpoint/2010/main" val="3120781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a:themeElements>
    <a:clrScheme name="Custom">
      <a:dk1>
        <a:srgbClr val="000000"/>
      </a:dk1>
      <a:lt1>
        <a:srgbClr val="000000"/>
      </a:lt1>
      <a:dk2>
        <a:srgbClr val="A7A7A7"/>
      </a:dk2>
      <a:lt2>
        <a:srgbClr val="535353"/>
      </a:lt2>
      <a:accent1>
        <a:srgbClr val="E9E6DF"/>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a:majorFont>
        <a:latin typeface="Calibri"/>
        <a:ea typeface="Calibri"/>
        <a:cs typeface="Calibri"/>
      </a:majorFont>
      <a:minorFont>
        <a:latin typeface="Helvetica"/>
        <a:ea typeface="Helvetica"/>
        <a:cs typeface="Helvetica"/>
      </a:minorFont>
    </a:fontScheme>
    <a:fmtScheme name="Cust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enorite"/>
            <a:ea typeface="Tenorite"/>
            <a:cs typeface="Tenorite"/>
            <a:sym typeface="Tenori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enorite"/>
            <a:ea typeface="Tenorite"/>
            <a:cs typeface="Tenorite"/>
            <a:sym typeface="Tenori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66321</TotalTime>
  <Words>2948</Words>
  <Application>Microsoft Office PowerPoint</Application>
  <PresentationFormat>Widescreen</PresentationFormat>
  <Paragraphs>284</Paragraphs>
  <Slides>36</Slides>
  <Notes>5</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Aptos</vt:lpstr>
      <vt:lpstr>Aptos Display</vt:lpstr>
      <vt:lpstr>Arabic Typesetting</vt:lpstr>
      <vt:lpstr>Arial</vt:lpstr>
      <vt:lpstr>Calibri</vt:lpstr>
      <vt:lpstr>Helvetica</vt:lpstr>
      <vt:lpstr>Ink Free</vt:lpstr>
      <vt:lpstr>Tenorite</vt:lpstr>
      <vt:lpstr>Verdana</vt:lpstr>
      <vt:lpstr>Office Theme</vt:lpstr>
      <vt:lpstr>1_Office Theme</vt:lpstr>
      <vt:lpstr>Custom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GUM DISEASE</vt:lpstr>
      <vt:lpstr>Gum disease</vt:lpstr>
      <vt:lpstr>Who does Periodontitis Impact?</vt:lpstr>
      <vt:lpstr>Risk factors</vt:lpstr>
      <vt:lpstr>PowerPoint Presentation</vt:lpstr>
      <vt:lpstr>Periodontitis can be associated with…</vt:lpstr>
      <vt:lpstr>Prevention</vt:lpstr>
      <vt:lpstr>Treatment</vt:lpstr>
      <vt:lpstr>Resources  Center for Disease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188</cp:revision>
  <dcterms:created xsi:type="dcterms:W3CDTF">2024-12-05T17:25:45Z</dcterms:created>
  <dcterms:modified xsi:type="dcterms:W3CDTF">2025-09-02T02:55:07Z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