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8" r:id="rId2"/>
    <p:sldMasterId id="2147483700" r:id="rId3"/>
  </p:sldMasterIdLst>
  <p:notesMasterIdLst>
    <p:notesMasterId r:id="rId36"/>
  </p:notesMasterIdLst>
  <p:sldIdLst>
    <p:sldId id="266" r:id="rId4"/>
    <p:sldId id="256" r:id="rId5"/>
    <p:sldId id="364" r:id="rId6"/>
    <p:sldId id="258" r:id="rId7"/>
    <p:sldId id="260" r:id="rId8"/>
    <p:sldId id="281" r:id="rId9"/>
    <p:sldId id="282" r:id="rId10"/>
    <p:sldId id="397" r:id="rId11"/>
    <p:sldId id="365" r:id="rId12"/>
    <p:sldId id="354" r:id="rId13"/>
    <p:sldId id="389" r:id="rId14"/>
    <p:sldId id="402" r:id="rId15"/>
    <p:sldId id="403" r:id="rId16"/>
    <p:sldId id="404" r:id="rId17"/>
    <p:sldId id="302" r:id="rId18"/>
    <p:sldId id="323" r:id="rId19"/>
    <p:sldId id="388" r:id="rId20"/>
    <p:sldId id="284" r:id="rId21"/>
    <p:sldId id="335" r:id="rId22"/>
    <p:sldId id="285" r:id="rId23"/>
    <p:sldId id="315" r:id="rId24"/>
    <p:sldId id="398" r:id="rId25"/>
    <p:sldId id="286" r:id="rId26"/>
    <p:sldId id="384" r:id="rId27"/>
    <p:sldId id="287" r:id="rId28"/>
    <p:sldId id="399" r:id="rId29"/>
    <p:sldId id="257" r:id="rId30"/>
    <p:sldId id="400" r:id="rId31"/>
    <p:sldId id="259" r:id="rId32"/>
    <p:sldId id="401" r:id="rId33"/>
    <p:sldId id="261" r:id="rId34"/>
    <p:sldId id="26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58"/>
  </p:normalViewPr>
  <p:slideViewPr>
    <p:cSldViewPr snapToGrid="0">
      <p:cViewPr varScale="1">
        <p:scale>
          <a:sx n="66" d="100"/>
          <a:sy n="66" d="100"/>
        </p:scale>
        <p:origin x="1253" y="2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F6EF6-CD3D-401D-85BB-0A757C96CA6B}" type="datetimeFigureOut">
              <a:rPr lang="en-US" smtClean="0"/>
              <a:t>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8CC89-6787-4871-B592-684089F95AA1}" type="slidenum">
              <a:rPr lang="en-US" smtClean="0"/>
              <a:t>‹#›</a:t>
            </a:fld>
            <a:endParaRPr lang="en-US"/>
          </a:p>
        </p:txBody>
      </p:sp>
    </p:spTree>
    <p:extLst>
      <p:ext uri="{BB962C8B-B14F-4D97-AF65-F5344CB8AC3E}">
        <p14:creationId xmlns:p14="http://schemas.microsoft.com/office/powerpoint/2010/main" val="196241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48CC89-6787-4871-B592-684089F95AA1}" type="slidenum">
              <a:rPr lang="en-US" smtClean="0"/>
              <a:t>3</a:t>
            </a:fld>
            <a:endParaRPr lang="en-US"/>
          </a:p>
        </p:txBody>
      </p:sp>
    </p:spTree>
    <p:extLst>
      <p:ext uri="{BB962C8B-B14F-4D97-AF65-F5344CB8AC3E}">
        <p14:creationId xmlns:p14="http://schemas.microsoft.com/office/powerpoint/2010/main" val="345239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B88AA-E80C-011F-6614-9F43BC3AA2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BCFD0-0EAA-4AB2-A1E2-FB05813E66D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39B02AE-F5D8-3283-B710-1863AEAC46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B0A896-FD4C-97FE-0ADC-A0A1D1D7B0F5}"/>
              </a:ext>
            </a:extLst>
          </p:cNvPr>
          <p:cNvSpPr>
            <a:spLocks noGrp="1"/>
          </p:cNvSpPr>
          <p:nvPr>
            <p:ph type="sldNum" sz="quarter" idx="5"/>
          </p:nvPr>
        </p:nvSpPr>
        <p:spPr/>
        <p:txBody>
          <a:bodyPr/>
          <a:lstStyle/>
          <a:p>
            <a:fld id="{7248CC89-6787-4871-B592-684089F95AA1}" type="slidenum">
              <a:rPr lang="en-US" smtClean="0"/>
              <a:t>8</a:t>
            </a:fld>
            <a:endParaRPr lang="en-US"/>
          </a:p>
        </p:txBody>
      </p:sp>
    </p:spTree>
    <p:extLst>
      <p:ext uri="{BB962C8B-B14F-4D97-AF65-F5344CB8AC3E}">
        <p14:creationId xmlns:p14="http://schemas.microsoft.com/office/powerpoint/2010/main" val="2438768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39088-4DF3-0494-F32D-8964DED2B3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49BDAB-D54E-B971-8B75-CE8F8F80D15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2988258-7EB1-F733-D8B3-D07927BD51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50B2D4-536A-2FFF-A617-5591744D1388}"/>
              </a:ext>
            </a:extLst>
          </p:cNvPr>
          <p:cNvSpPr>
            <a:spLocks noGrp="1"/>
          </p:cNvSpPr>
          <p:nvPr>
            <p:ph type="sldNum" sz="quarter" idx="5"/>
          </p:nvPr>
        </p:nvSpPr>
        <p:spPr/>
        <p:txBody>
          <a:bodyPr/>
          <a:lstStyle/>
          <a:p>
            <a:fld id="{7248CC89-6787-4871-B592-684089F95AA1}" type="slidenum">
              <a:rPr lang="en-US" smtClean="0"/>
              <a:t>9</a:t>
            </a:fld>
            <a:endParaRPr lang="en-US"/>
          </a:p>
        </p:txBody>
      </p:sp>
    </p:spTree>
    <p:extLst>
      <p:ext uri="{BB962C8B-B14F-4D97-AF65-F5344CB8AC3E}">
        <p14:creationId xmlns:p14="http://schemas.microsoft.com/office/powerpoint/2010/main" val="1080867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E9ABA-CE42-753F-BCFE-A19EF91008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3CB94E-2E0E-810A-64E4-10A023FEE0A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16F812B-4C42-E183-27CD-C38244B8DC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6ED398-C9E2-601D-03A7-FDD724CEE7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48CC89-6787-4871-B592-684089F95A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1131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665DE-95F8-E404-1F75-28C5475EF1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E60859-08CD-9F0C-2D11-A686E342467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C06EAB2-66C7-2FAD-022A-B78F44F7CD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B6E7D0-A586-7B73-1066-C7241FA570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48CC89-6787-4871-B592-684089F95A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4633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66473-55D1-6643-C680-B162E16D5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BAACE1-8379-5749-20E0-264F6AEC866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721391E-0186-03B5-060E-BE79FEFCA9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134F02-6B3C-C311-EF40-B9363783E8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48CC89-6787-4871-B592-684089F95A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51673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52FFE-3949-F05F-6317-2CC596ABD9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02FA8F-073F-F692-AAEE-5CD760C3C9F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367CDFA-8C25-05DC-7320-C83F7CAAF8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EBAA00-C665-B4CE-0B88-AC26335534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48CC89-6787-4871-B592-684089F95A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32273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fld id="{B4EF2567-3FF3-487B-8A8E-704BCBABAFFE}" type="datetime1">
              <a:rPr lang="en-US" smtClean="0"/>
              <a:t>12/7/2025</a:t>
            </a:fld>
            <a:endParaRPr lang="en-US"/>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4950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fld id="{B76E21CE-84AC-4089-A16B-211FA8748D36}" type="datetime1">
              <a:rPr lang="en-US" smtClean="0"/>
              <a:t>12/7/2025</a:t>
            </a:fld>
            <a:endParaRPr lang="en-US"/>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2779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fld id="{495EADB9-54A5-4ADA-9337-C55C27236FE1}" type="datetime1">
              <a:rPr lang="en-US" smtClean="0"/>
              <a:t>12/7/2025</a:t>
            </a:fld>
            <a:endParaRPr lang="en-US"/>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96064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fld id="{6343E76F-95AE-B942-B5FB-27D94988418A}" type="datetimeFigureOut">
              <a:rPr lang="en-US" smtClean="0"/>
              <a:t>12/7/2025</a:t>
            </a:fld>
            <a:endParaRPr lang="en-US"/>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95511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fld id="{6343E76F-95AE-B942-B5FB-27D94988418A}" type="datetimeFigureOut">
              <a:rPr lang="en-US" smtClean="0"/>
              <a:t>12/7/2025</a:t>
            </a:fld>
            <a:endParaRPr lang="en-US"/>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275640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fld id="{6343E76F-95AE-B942-B5FB-27D94988418A}" type="datetimeFigureOut">
              <a:rPr lang="en-US" smtClean="0"/>
              <a:t>12/7/2025</a:t>
            </a:fld>
            <a:endParaRPr lang="en-US"/>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65958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fld id="{6343E76F-95AE-B942-B5FB-27D94988418A}" type="datetimeFigureOut">
              <a:rPr lang="en-US" smtClean="0"/>
              <a:t>12/7/2025</a:t>
            </a:fld>
            <a:endParaRPr lang="en-US"/>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230979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fld id="{6343E76F-95AE-B942-B5FB-27D94988418A}" type="datetimeFigureOut">
              <a:rPr lang="en-US" smtClean="0"/>
              <a:t>12/7/2025</a:t>
            </a:fld>
            <a:endParaRPr lang="en-US"/>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589045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fld id="{6343E76F-95AE-B942-B5FB-27D94988418A}" type="datetimeFigureOut">
              <a:rPr lang="en-US" smtClean="0"/>
              <a:t>12/7/2025</a:t>
            </a:fld>
            <a:endParaRPr lang="en-US"/>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621602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fld id="{6343E76F-95AE-B942-B5FB-27D94988418A}" type="datetimeFigureOut">
              <a:rPr lang="en-US" smtClean="0"/>
              <a:t>12/7/2025</a:t>
            </a:fld>
            <a:endParaRPr lang="en-US"/>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825144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fld id="{6343E76F-95AE-B942-B5FB-27D94988418A}" type="datetimeFigureOut">
              <a:rPr lang="en-US" smtClean="0"/>
              <a:t>12/7/2025</a:t>
            </a:fld>
            <a:endParaRPr lang="en-US"/>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4625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fld id="{C9D67252-30EE-47BF-BD9C-B2CF2662BDF1}" type="datetime1">
              <a:rPr lang="en-US" smtClean="0"/>
              <a:t>12/7/2025</a:t>
            </a:fld>
            <a:endParaRPr lang="en-US"/>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27050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fld id="{6343E76F-95AE-B942-B5FB-27D94988418A}" type="datetimeFigureOut">
              <a:rPr lang="en-US" smtClean="0"/>
              <a:t>12/7/2025</a:t>
            </a:fld>
            <a:endParaRPr lang="en-US"/>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381251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fld id="{6343E76F-95AE-B942-B5FB-27D94988418A}" type="datetimeFigureOut">
              <a:rPr lang="en-US" smtClean="0"/>
              <a:t>12/7/2025</a:t>
            </a:fld>
            <a:endParaRPr lang="en-US"/>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036765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fld id="{6343E76F-95AE-B942-B5FB-27D94988418A}" type="datetimeFigureOut">
              <a:rPr lang="en-US" smtClean="0"/>
              <a:t>12/7/2025</a:t>
            </a:fld>
            <a:endParaRPr lang="en-US"/>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99016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09600" y="1473200"/>
            <a:ext cx="10979150" cy="2044700"/>
          </a:xfrm>
          <a:prstGeom prst="rect">
            <a:avLst/>
          </a:prstGeom>
        </p:spPr>
        <p:txBody>
          <a:bodyPr anchor="b"/>
          <a:lstStyle>
            <a:lvl1pPr algn="ctr">
              <a:defRPr>
                <a:solidFill>
                  <a:srgbClr val="546056"/>
                </a:solidFill>
              </a:defRPr>
            </a:lvl1pPr>
          </a:lstStyle>
          <a:p>
            <a:r>
              <a:t>Title Text</a:t>
            </a:r>
          </a:p>
        </p:txBody>
      </p:sp>
      <p:sp>
        <p:nvSpPr>
          <p:cNvPr id="12" name="Body Level One…"/>
          <p:cNvSpPr txBox="1">
            <a:spLocks noGrp="1"/>
          </p:cNvSpPr>
          <p:nvPr>
            <p:ph type="body" sz="quarter" idx="1"/>
          </p:nvPr>
        </p:nvSpPr>
        <p:spPr>
          <a:xfrm>
            <a:off x="609600" y="3663950"/>
            <a:ext cx="10979150" cy="984250"/>
          </a:xfrm>
          <a:prstGeom prst="rect">
            <a:avLst/>
          </a:prstGeom>
        </p:spPr>
        <p:txBody>
          <a:bodyPr anchor="t"/>
          <a:lstStyle>
            <a:lvl1pPr marL="0" indent="0" algn="ctr">
              <a:lnSpc>
                <a:spcPct val="110000"/>
              </a:lnSpc>
              <a:spcBef>
                <a:spcPts val="0"/>
              </a:spcBef>
              <a:buSzTx/>
              <a:buNone/>
              <a:defRPr sz="2200" i="1">
                <a:solidFill>
                  <a:srgbClr val="717D75"/>
                </a:solidFill>
                <a:latin typeface="Hoefler Text"/>
                <a:ea typeface="Hoefler Text"/>
                <a:cs typeface="Hoefler Text"/>
                <a:sym typeface="Hoefler Text"/>
              </a:defRPr>
            </a:lvl1pPr>
            <a:lvl2pPr marL="0" indent="0" algn="ctr">
              <a:lnSpc>
                <a:spcPct val="110000"/>
              </a:lnSpc>
              <a:spcBef>
                <a:spcPts val="0"/>
              </a:spcBef>
              <a:buSzTx/>
              <a:buNone/>
              <a:defRPr sz="2200" i="1">
                <a:solidFill>
                  <a:srgbClr val="717D75"/>
                </a:solidFill>
                <a:latin typeface="Hoefler Text"/>
                <a:ea typeface="Hoefler Text"/>
                <a:cs typeface="Hoefler Text"/>
                <a:sym typeface="Hoefler Text"/>
              </a:defRPr>
            </a:lvl2pPr>
            <a:lvl3pPr marL="0" indent="0" algn="ctr">
              <a:lnSpc>
                <a:spcPct val="110000"/>
              </a:lnSpc>
              <a:spcBef>
                <a:spcPts val="0"/>
              </a:spcBef>
              <a:buSzTx/>
              <a:buNone/>
              <a:defRPr sz="2200" i="1">
                <a:solidFill>
                  <a:srgbClr val="717D75"/>
                </a:solidFill>
                <a:latin typeface="Hoefler Text"/>
                <a:ea typeface="Hoefler Text"/>
                <a:cs typeface="Hoefler Text"/>
                <a:sym typeface="Hoefler Text"/>
              </a:defRPr>
            </a:lvl3pPr>
            <a:lvl4pPr marL="0" indent="0" algn="ctr">
              <a:lnSpc>
                <a:spcPct val="110000"/>
              </a:lnSpc>
              <a:spcBef>
                <a:spcPts val="0"/>
              </a:spcBef>
              <a:buSzTx/>
              <a:buNone/>
              <a:defRPr sz="2200" i="1">
                <a:solidFill>
                  <a:srgbClr val="717D75"/>
                </a:solidFill>
                <a:latin typeface="Hoefler Text"/>
                <a:ea typeface="Hoefler Text"/>
                <a:cs typeface="Hoefler Text"/>
                <a:sym typeface="Hoefler Text"/>
              </a:defRPr>
            </a:lvl4pPr>
            <a:lvl5pPr marL="0" indent="0" algn="ctr">
              <a:lnSpc>
                <a:spcPct val="110000"/>
              </a:lnSpc>
              <a:spcBef>
                <a:spcPts val="0"/>
              </a:spcBef>
              <a:buSzTx/>
              <a:buNone/>
              <a:defRPr sz="2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5918970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3 Up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Close-up of a double shot of espresso being poured from an espresso maker"/>
          <p:cNvSpPr>
            <a:spLocks noGrp="1"/>
          </p:cNvSpPr>
          <p:nvPr>
            <p:ph type="pic" sz="half" idx="21"/>
          </p:nvPr>
        </p:nvSpPr>
        <p:spPr>
          <a:xfrm>
            <a:off x="4165600" y="-323850"/>
            <a:ext cx="3898900" cy="5848350"/>
          </a:xfrm>
          <a:prstGeom prst="rect">
            <a:avLst/>
          </a:prstGeom>
          <a:ln w="9525">
            <a:round/>
          </a:ln>
        </p:spPr>
        <p:txBody>
          <a:bodyPr lIns="91439" tIns="45719" rIns="91439" bIns="45719" anchor="t">
            <a:noAutofit/>
          </a:bodyPr>
          <a:lstStyle/>
          <a:p>
            <a:endParaRPr/>
          </a:p>
        </p:txBody>
      </p:sp>
      <p:sp>
        <p:nvSpPr>
          <p:cNvPr id="21" name="Close-up of an artistic latte in a white mug"/>
          <p:cNvSpPr>
            <a:spLocks noGrp="1"/>
          </p:cNvSpPr>
          <p:nvPr>
            <p:ph type="pic" idx="22"/>
          </p:nvPr>
        </p:nvSpPr>
        <p:spPr>
          <a:xfrm>
            <a:off x="5194071" y="-387350"/>
            <a:ext cx="7919661" cy="5289551"/>
          </a:xfrm>
          <a:prstGeom prst="rect">
            <a:avLst/>
          </a:prstGeom>
          <a:ln w="9525">
            <a:round/>
          </a:ln>
        </p:spPr>
        <p:txBody>
          <a:bodyPr lIns="91439" tIns="45719" rIns="91439" bIns="45719" anchor="t">
            <a:noAutofit/>
          </a:bodyPr>
          <a:lstStyle/>
          <a:p>
            <a:endParaRPr/>
          </a:p>
        </p:txBody>
      </p:sp>
      <p:sp>
        <p:nvSpPr>
          <p:cNvPr id="22" name="Close-up of roasted coffee beans"/>
          <p:cNvSpPr>
            <a:spLocks noGrp="1"/>
          </p:cNvSpPr>
          <p:nvPr>
            <p:ph type="pic" sz="half" idx="23"/>
          </p:nvPr>
        </p:nvSpPr>
        <p:spPr>
          <a:xfrm>
            <a:off x="266700" y="-444500"/>
            <a:ext cx="3898900" cy="5825067"/>
          </a:xfrm>
          <a:prstGeom prst="rect">
            <a:avLst/>
          </a:prstGeom>
          <a:ln w="9525">
            <a:round/>
          </a:ln>
        </p:spPr>
        <p:txBody>
          <a:bodyPr lIns="91439" tIns="45719" rIns="91439" bIns="45719" anchor="t">
            <a:noAutofit/>
          </a:bodyPr>
          <a:lstStyle/>
          <a:p>
            <a:endParaRPr/>
          </a:p>
        </p:txBody>
      </p:sp>
      <p:sp>
        <p:nvSpPr>
          <p:cNvPr id="23" name="Title Text"/>
          <p:cNvSpPr txBox="1">
            <a:spLocks noGrp="1"/>
          </p:cNvSpPr>
          <p:nvPr>
            <p:ph type="title"/>
          </p:nvPr>
        </p:nvSpPr>
        <p:spPr>
          <a:xfrm>
            <a:off x="609600" y="4775200"/>
            <a:ext cx="10979150" cy="1003300"/>
          </a:xfrm>
          <a:prstGeom prst="rect">
            <a:avLst/>
          </a:prstGeom>
        </p:spPr>
        <p:txBody>
          <a:bodyPr anchor="b"/>
          <a:lstStyle>
            <a:lvl1pPr algn="ctr">
              <a:defRPr>
                <a:solidFill>
                  <a:srgbClr val="546056"/>
                </a:solidFill>
              </a:defRPr>
            </a:lvl1pPr>
          </a:lstStyle>
          <a:p>
            <a:r>
              <a:t>Title Text</a:t>
            </a:r>
          </a:p>
        </p:txBody>
      </p:sp>
      <p:sp>
        <p:nvSpPr>
          <p:cNvPr id="24" name="Body Level One…"/>
          <p:cNvSpPr txBox="1">
            <a:spLocks noGrp="1"/>
          </p:cNvSpPr>
          <p:nvPr>
            <p:ph type="body" sz="quarter" idx="1"/>
          </p:nvPr>
        </p:nvSpPr>
        <p:spPr>
          <a:xfrm>
            <a:off x="609600" y="5765800"/>
            <a:ext cx="10979150" cy="901700"/>
          </a:xfrm>
          <a:prstGeom prst="rect">
            <a:avLst/>
          </a:prstGeom>
        </p:spPr>
        <p:txBody>
          <a:bodyPr anchor="t"/>
          <a:lstStyle>
            <a:lvl1pPr marL="0" indent="0" algn="ctr">
              <a:lnSpc>
                <a:spcPct val="110000"/>
              </a:lnSpc>
              <a:spcBef>
                <a:spcPts val="0"/>
              </a:spcBef>
              <a:buSzTx/>
              <a:buNone/>
              <a:defRPr sz="2200" i="1">
                <a:solidFill>
                  <a:srgbClr val="717D75"/>
                </a:solidFill>
                <a:latin typeface="Hoefler Text"/>
                <a:ea typeface="Hoefler Text"/>
                <a:cs typeface="Hoefler Text"/>
                <a:sym typeface="Hoefler Text"/>
              </a:defRPr>
            </a:lvl1pPr>
            <a:lvl2pPr marL="0" indent="0" algn="ctr">
              <a:lnSpc>
                <a:spcPct val="110000"/>
              </a:lnSpc>
              <a:spcBef>
                <a:spcPts val="0"/>
              </a:spcBef>
              <a:buSzTx/>
              <a:buNone/>
              <a:defRPr sz="2200" i="1">
                <a:solidFill>
                  <a:srgbClr val="717D75"/>
                </a:solidFill>
                <a:latin typeface="Hoefler Text"/>
                <a:ea typeface="Hoefler Text"/>
                <a:cs typeface="Hoefler Text"/>
                <a:sym typeface="Hoefler Text"/>
              </a:defRPr>
            </a:lvl2pPr>
            <a:lvl3pPr marL="0" indent="0" algn="ctr">
              <a:lnSpc>
                <a:spcPct val="110000"/>
              </a:lnSpc>
              <a:spcBef>
                <a:spcPts val="0"/>
              </a:spcBef>
              <a:buSzTx/>
              <a:buNone/>
              <a:defRPr sz="2200" i="1">
                <a:solidFill>
                  <a:srgbClr val="717D75"/>
                </a:solidFill>
                <a:latin typeface="Hoefler Text"/>
                <a:ea typeface="Hoefler Text"/>
                <a:cs typeface="Hoefler Text"/>
                <a:sym typeface="Hoefler Text"/>
              </a:defRPr>
            </a:lvl3pPr>
            <a:lvl4pPr marL="0" indent="0" algn="ctr">
              <a:lnSpc>
                <a:spcPct val="110000"/>
              </a:lnSpc>
              <a:spcBef>
                <a:spcPts val="0"/>
              </a:spcBef>
              <a:buSzTx/>
              <a:buNone/>
              <a:defRPr sz="2200" i="1">
                <a:solidFill>
                  <a:srgbClr val="717D75"/>
                </a:solidFill>
                <a:latin typeface="Hoefler Text"/>
                <a:ea typeface="Hoefler Text"/>
                <a:cs typeface="Hoefler Text"/>
                <a:sym typeface="Hoefler Text"/>
              </a:defRPr>
            </a:lvl4pPr>
            <a:lvl5pPr marL="0" indent="0" algn="ctr">
              <a:lnSpc>
                <a:spcPct val="110000"/>
              </a:lnSpc>
              <a:spcBef>
                <a:spcPts val="0"/>
              </a:spcBef>
              <a:buSzTx/>
              <a:buNone/>
              <a:defRPr sz="2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0653045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Close-up of a metal scoop scooping roasted coffee beans from a container"/>
          <p:cNvSpPr>
            <a:spLocks noGrp="1"/>
          </p:cNvSpPr>
          <p:nvPr>
            <p:ph type="pic" idx="21"/>
          </p:nvPr>
        </p:nvSpPr>
        <p:spPr>
          <a:xfrm>
            <a:off x="254000" y="-622300"/>
            <a:ext cx="11684236" cy="5715000"/>
          </a:xfrm>
          <a:prstGeom prst="rect">
            <a:avLst/>
          </a:prstGeom>
          <a:ln w="9525">
            <a:round/>
          </a:ln>
        </p:spPr>
        <p:txBody>
          <a:bodyPr lIns="91439" tIns="45719" rIns="91439" bIns="45719" anchor="t">
            <a:noAutofit/>
          </a:bodyPr>
          <a:lstStyle/>
          <a:p>
            <a:endParaRPr/>
          </a:p>
        </p:txBody>
      </p:sp>
      <p:sp>
        <p:nvSpPr>
          <p:cNvPr id="33" name="Title Text"/>
          <p:cNvSpPr txBox="1">
            <a:spLocks noGrp="1"/>
          </p:cNvSpPr>
          <p:nvPr>
            <p:ph type="title"/>
          </p:nvPr>
        </p:nvSpPr>
        <p:spPr>
          <a:xfrm>
            <a:off x="609600" y="4775200"/>
            <a:ext cx="10979150" cy="1003300"/>
          </a:xfrm>
          <a:prstGeom prst="rect">
            <a:avLst/>
          </a:prstGeom>
        </p:spPr>
        <p:txBody>
          <a:bodyPr anchor="b"/>
          <a:lstStyle>
            <a:lvl1pPr algn="ctr">
              <a:defRPr>
                <a:solidFill>
                  <a:srgbClr val="546056"/>
                </a:solidFill>
              </a:defRPr>
            </a:lvl1pPr>
          </a:lstStyle>
          <a:p>
            <a:r>
              <a:t>Title Text</a:t>
            </a:r>
          </a:p>
        </p:txBody>
      </p:sp>
      <p:sp>
        <p:nvSpPr>
          <p:cNvPr id="34" name="Body Level One…"/>
          <p:cNvSpPr txBox="1">
            <a:spLocks noGrp="1"/>
          </p:cNvSpPr>
          <p:nvPr>
            <p:ph type="body" sz="quarter" idx="1"/>
          </p:nvPr>
        </p:nvSpPr>
        <p:spPr>
          <a:xfrm>
            <a:off x="609600" y="5765800"/>
            <a:ext cx="10979150" cy="901700"/>
          </a:xfrm>
          <a:prstGeom prst="rect">
            <a:avLst/>
          </a:prstGeom>
        </p:spPr>
        <p:txBody>
          <a:bodyPr anchor="t"/>
          <a:lstStyle>
            <a:lvl1pPr marL="0" indent="0" algn="ctr">
              <a:lnSpc>
                <a:spcPct val="110000"/>
              </a:lnSpc>
              <a:spcBef>
                <a:spcPts val="0"/>
              </a:spcBef>
              <a:buSzTx/>
              <a:buNone/>
              <a:defRPr sz="2200" i="1">
                <a:solidFill>
                  <a:srgbClr val="717D75"/>
                </a:solidFill>
                <a:latin typeface="Hoefler Text"/>
                <a:ea typeface="Hoefler Text"/>
                <a:cs typeface="Hoefler Text"/>
                <a:sym typeface="Hoefler Text"/>
              </a:defRPr>
            </a:lvl1pPr>
            <a:lvl2pPr marL="0" indent="0" algn="ctr">
              <a:lnSpc>
                <a:spcPct val="110000"/>
              </a:lnSpc>
              <a:spcBef>
                <a:spcPts val="0"/>
              </a:spcBef>
              <a:buSzTx/>
              <a:buNone/>
              <a:defRPr sz="2200" i="1">
                <a:solidFill>
                  <a:srgbClr val="717D75"/>
                </a:solidFill>
                <a:latin typeface="Hoefler Text"/>
                <a:ea typeface="Hoefler Text"/>
                <a:cs typeface="Hoefler Text"/>
                <a:sym typeface="Hoefler Text"/>
              </a:defRPr>
            </a:lvl2pPr>
            <a:lvl3pPr marL="0" indent="0" algn="ctr">
              <a:lnSpc>
                <a:spcPct val="110000"/>
              </a:lnSpc>
              <a:spcBef>
                <a:spcPts val="0"/>
              </a:spcBef>
              <a:buSzTx/>
              <a:buNone/>
              <a:defRPr sz="2200" i="1">
                <a:solidFill>
                  <a:srgbClr val="717D75"/>
                </a:solidFill>
                <a:latin typeface="Hoefler Text"/>
                <a:ea typeface="Hoefler Text"/>
                <a:cs typeface="Hoefler Text"/>
                <a:sym typeface="Hoefler Text"/>
              </a:defRPr>
            </a:lvl3pPr>
            <a:lvl4pPr marL="0" indent="0" algn="ctr">
              <a:lnSpc>
                <a:spcPct val="110000"/>
              </a:lnSpc>
              <a:spcBef>
                <a:spcPts val="0"/>
              </a:spcBef>
              <a:buSzTx/>
              <a:buNone/>
              <a:defRPr sz="2200" i="1">
                <a:solidFill>
                  <a:srgbClr val="717D75"/>
                </a:solidFill>
                <a:latin typeface="Hoefler Text"/>
                <a:ea typeface="Hoefler Text"/>
                <a:cs typeface="Hoefler Text"/>
                <a:sym typeface="Hoefler Text"/>
              </a:defRPr>
            </a:lvl4pPr>
            <a:lvl5pPr marL="0" indent="0" algn="ctr">
              <a:lnSpc>
                <a:spcPct val="110000"/>
              </a:lnSpc>
              <a:spcBef>
                <a:spcPts val="0"/>
              </a:spcBef>
              <a:buSzTx/>
              <a:buNone/>
              <a:defRPr sz="2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9130665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 name="Title Text"/>
          <p:cNvSpPr txBox="1">
            <a:spLocks noGrp="1"/>
          </p:cNvSpPr>
          <p:nvPr>
            <p:ph type="title"/>
          </p:nvPr>
        </p:nvSpPr>
        <p:spPr>
          <a:xfrm>
            <a:off x="609600" y="2381250"/>
            <a:ext cx="10979150" cy="2082800"/>
          </a:xfrm>
          <a:prstGeom prst="rect">
            <a:avLst/>
          </a:prstGeom>
        </p:spPr>
        <p:txBody>
          <a:bodyPr/>
          <a:lstStyle>
            <a:lvl1pPr algn="ctr">
              <a:defRPr>
                <a:solidFill>
                  <a:srgbClr val="546056"/>
                </a:solidFill>
              </a:defRPr>
            </a:lvl1pPr>
          </a:lstStyle>
          <a:p>
            <a:r>
              <a:t>Title Text</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8098677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 name="Close-up of a double shot of espresso being poured from an espresso maker"/>
          <p:cNvSpPr>
            <a:spLocks noGrp="1"/>
          </p:cNvSpPr>
          <p:nvPr>
            <p:ph type="pic" sz="half" idx="21"/>
          </p:nvPr>
        </p:nvSpPr>
        <p:spPr>
          <a:xfrm>
            <a:off x="7435850" y="104775"/>
            <a:ext cx="4292600" cy="6438900"/>
          </a:xfrm>
          <a:prstGeom prst="rect">
            <a:avLst/>
          </a:prstGeom>
          <a:ln w="9525">
            <a:round/>
          </a:ln>
        </p:spPr>
        <p:txBody>
          <a:bodyPr lIns="91439" tIns="45719" rIns="91439" bIns="45719" anchor="t">
            <a:noAutofit/>
          </a:bodyPr>
          <a:lstStyle/>
          <a:p>
            <a:endParaRPr/>
          </a:p>
        </p:txBody>
      </p:sp>
      <p:sp>
        <p:nvSpPr>
          <p:cNvPr id="51" name="Title Text"/>
          <p:cNvSpPr txBox="1">
            <a:spLocks noGrp="1"/>
          </p:cNvSpPr>
          <p:nvPr>
            <p:ph type="title"/>
          </p:nvPr>
        </p:nvSpPr>
        <p:spPr>
          <a:xfrm>
            <a:off x="609600" y="1168400"/>
            <a:ext cx="6743700" cy="2457450"/>
          </a:xfrm>
          <a:prstGeom prst="rect">
            <a:avLst/>
          </a:prstGeom>
        </p:spPr>
        <p:txBody>
          <a:bodyPr anchor="b"/>
          <a:lstStyle>
            <a:lvl1pPr algn="ctr">
              <a:defRPr>
                <a:solidFill>
                  <a:srgbClr val="546056"/>
                </a:solidFill>
              </a:defRPr>
            </a:lvl1pPr>
          </a:lstStyle>
          <a:p>
            <a:r>
              <a:t>Title Text</a:t>
            </a:r>
          </a:p>
        </p:txBody>
      </p:sp>
      <p:sp>
        <p:nvSpPr>
          <p:cNvPr id="52" name="Body Level One…"/>
          <p:cNvSpPr txBox="1">
            <a:spLocks noGrp="1"/>
          </p:cNvSpPr>
          <p:nvPr>
            <p:ph type="body" sz="half" idx="1"/>
          </p:nvPr>
        </p:nvSpPr>
        <p:spPr>
          <a:xfrm>
            <a:off x="609600" y="3803650"/>
            <a:ext cx="6743700" cy="2527300"/>
          </a:xfrm>
          <a:prstGeom prst="rect">
            <a:avLst/>
          </a:prstGeom>
        </p:spPr>
        <p:txBody>
          <a:bodyPr anchor="t"/>
          <a:lstStyle>
            <a:lvl1pPr marL="0" indent="0" algn="ctr">
              <a:lnSpc>
                <a:spcPct val="110000"/>
              </a:lnSpc>
              <a:spcBef>
                <a:spcPts val="0"/>
              </a:spcBef>
              <a:buSzTx/>
              <a:buNone/>
              <a:defRPr sz="2200" i="1">
                <a:solidFill>
                  <a:srgbClr val="717D75"/>
                </a:solidFill>
                <a:latin typeface="Hoefler Text"/>
                <a:ea typeface="Hoefler Text"/>
                <a:cs typeface="Hoefler Text"/>
                <a:sym typeface="Hoefler Text"/>
              </a:defRPr>
            </a:lvl1pPr>
            <a:lvl2pPr marL="0" indent="0" algn="ctr">
              <a:lnSpc>
                <a:spcPct val="110000"/>
              </a:lnSpc>
              <a:spcBef>
                <a:spcPts val="0"/>
              </a:spcBef>
              <a:buSzTx/>
              <a:buNone/>
              <a:defRPr sz="2200" i="1">
                <a:solidFill>
                  <a:srgbClr val="717D75"/>
                </a:solidFill>
                <a:latin typeface="Hoefler Text"/>
                <a:ea typeface="Hoefler Text"/>
                <a:cs typeface="Hoefler Text"/>
                <a:sym typeface="Hoefler Text"/>
              </a:defRPr>
            </a:lvl2pPr>
            <a:lvl3pPr marL="0" indent="0" algn="ctr">
              <a:lnSpc>
                <a:spcPct val="110000"/>
              </a:lnSpc>
              <a:spcBef>
                <a:spcPts val="0"/>
              </a:spcBef>
              <a:buSzTx/>
              <a:buNone/>
              <a:defRPr sz="2200" i="1">
                <a:solidFill>
                  <a:srgbClr val="717D75"/>
                </a:solidFill>
                <a:latin typeface="Hoefler Text"/>
                <a:ea typeface="Hoefler Text"/>
                <a:cs typeface="Hoefler Text"/>
                <a:sym typeface="Hoefler Text"/>
              </a:defRPr>
            </a:lvl3pPr>
            <a:lvl4pPr marL="0" indent="0" algn="ctr">
              <a:lnSpc>
                <a:spcPct val="110000"/>
              </a:lnSpc>
              <a:spcBef>
                <a:spcPts val="0"/>
              </a:spcBef>
              <a:buSzTx/>
              <a:buNone/>
              <a:defRPr sz="2200" i="1">
                <a:solidFill>
                  <a:srgbClr val="717D75"/>
                </a:solidFill>
                <a:latin typeface="Hoefler Text"/>
                <a:ea typeface="Hoefler Text"/>
                <a:cs typeface="Hoefler Text"/>
                <a:sym typeface="Hoefler Text"/>
              </a:defRPr>
            </a:lvl4pPr>
            <a:lvl5pPr marL="0" indent="0" algn="ctr">
              <a:lnSpc>
                <a:spcPct val="110000"/>
              </a:lnSpc>
              <a:spcBef>
                <a:spcPts val="0"/>
              </a:spcBef>
              <a:buSzTx/>
              <a:buNone/>
              <a:defRPr sz="2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6557898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1869081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5694548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fld id="{F3DC1A99-9F58-4672-856A-540D1BEAFBB1}" type="datetime1">
              <a:rPr lang="en-US" smtClean="0"/>
              <a:t>12/7/2025</a:t>
            </a:fld>
            <a:endParaRPr lang="en-US"/>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032123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7" name="Close-up of a double shot of espresso being poured from an espresso maker"/>
          <p:cNvSpPr>
            <a:spLocks noGrp="1"/>
          </p:cNvSpPr>
          <p:nvPr>
            <p:ph type="pic" sz="half" idx="21"/>
          </p:nvPr>
        </p:nvSpPr>
        <p:spPr>
          <a:xfrm>
            <a:off x="7753350" y="1130300"/>
            <a:ext cx="3994150" cy="5991225"/>
          </a:xfrm>
          <a:prstGeom prst="rect">
            <a:avLst/>
          </a:prstGeom>
          <a:ln w="9525">
            <a:round/>
          </a:ln>
        </p:spPr>
        <p:txBody>
          <a:bodyPr lIns="91439" tIns="45719" rIns="91439" bIns="45719" anchor="t">
            <a:noAutofit/>
          </a:bodyPr>
          <a:lstStyle/>
          <a:p>
            <a:endParaRPr/>
          </a:p>
        </p:txBody>
      </p:sp>
      <p:sp>
        <p:nvSpPr>
          <p:cNvPr id="78" name="Title Text"/>
          <p:cNvSpPr txBox="1">
            <a:spLocks noGrp="1"/>
          </p:cNvSpPr>
          <p:nvPr>
            <p:ph type="title"/>
          </p:nvPr>
        </p:nvSpPr>
        <p:spPr>
          <a:prstGeom prst="rect">
            <a:avLst/>
          </a:prstGeom>
        </p:spPr>
        <p:txBody>
          <a:bodyPr/>
          <a:lstStyle/>
          <a:p>
            <a:r>
              <a:t>Title Text</a:t>
            </a:r>
          </a:p>
        </p:txBody>
      </p:sp>
      <p:sp>
        <p:nvSpPr>
          <p:cNvPr id="79" name="Body Level One…"/>
          <p:cNvSpPr txBox="1">
            <a:spLocks noGrp="1"/>
          </p:cNvSpPr>
          <p:nvPr>
            <p:ph type="body" sz="half" idx="1"/>
          </p:nvPr>
        </p:nvSpPr>
        <p:spPr>
          <a:xfrm>
            <a:off x="609600" y="1847850"/>
            <a:ext cx="6756400" cy="4552950"/>
          </a:xfrm>
          <a:prstGeom prst="rect">
            <a:avLst/>
          </a:prstGeom>
        </p:spPr>
        <p:txBody>
          <a:bodyPr/>
          <a:lstStyle>
            <a:lvl1pPr marL="285750" indent="-285750">
              <a:lnSpc>
                <a:spcPct val="120000"/>
              </a:lnSpc>
              <a:spcBef>
                <a:spcPts val="1700"/>
              </a:spcBef>
              <a:buBlip>
                <a:blip r:embed="rId2"/>
              </a:buBlip>
              <a:defRPr sz="2200"/>
            </a:lvl1pPr>
            <a:lvl2pPr marL="571500" indent="-285750">
              <a:lnSpc>
                <a:spcPct val="120000"/>
              </a:lnSpc>
              <a:spcBef>
                <a:spcPts val="1700"/>
              </a:spcBef>
              <a:buBlip>
                <a:blip r:embed="rId2"/>
              </a:buBlip>
              <a:defRPr sz="2200"/>
            </a:lvl2pPr>
            <a:lvl3pPr marL="857250" indent="-285750">
              <a:lnSpc>
                <a:spcPct val="120000"/>
              </a:lnSpc>
              <a:spcBef>
                <a:spcPts val="1700"/>
              </a:spcBef>
              <a:buBlip>
                <a:blip r:embed="rId2"/>
              </a:buBlip>
              <a:defRPr sz="2200"/>
            </a:lvl3pPr>
            <a:lvl4pPr marL="1143000" indent="-285750">
              <a:lnSpc>
                <a:spcPct val="120000"/>
              </a:lnSpc>
              <a:spcBef>
                <a:spcPts val="1700"/>
              </a:spcBef>
              <a:buBlip>
                <a:blip r:embed="rId2"/>
              </a:buBlip>
              <a:defRPr sz="2200"/>
            </a:lvl4pPr>
            <a:lvl5pPr marL="1428750" indent="-285750">
              <a:lnSpc>
                <a:spcPct val="120000"/>
              </a:lnSpc>
              <a:spcBef>
                <a:spcPts val="1700"/>
              </a:spcBef>
              <a:buBlip>
                <a:blip r:embed="rId2"/>
              </a:buBlip>
              <a:defRPr sz="2200"/>
            </a:lvl5p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0418590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7" name="Body Level One…"/>
          <p:cNvSpPr txBox="1">
            <a:spLocks noGrp="1"/>
          </p:cNvSpPr>
          <p:nvPr>
            <p:ph type="body" idx="1"/>
          </p:nvPr>
        </p:nvSpPr>
        <p:spPr>
          <a:xfrm>
            <a:off x="609600" y="457200"/>
            <a:ext cx="10979150" cy="594995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3467473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5" name="Close-up of roasted coffee beans on white canvas"/>
          <p:cNvSpPr>
            <a:spLocks noGrp="1"/>
          </p:cNvSpPr>
          <p:nvPr>
            <p:ph type="pic" sz="half" idx="21"/>
          </p:nvPr>
        </p:nvSpPr>
        <p:spPr>
          <a:xfrm>
            <a:off x="5861570" y="3285475"/>
            <a:ext cx="5924551" cy="3922899"/>
          </a:xfrm>
          <a:prstGeom prst="rect">
            <a:avLst/>
          </a:prstGeom>
          <a:ln w="9525">
            <a:round/>
          </a:ln>
        </p:spPr>
        <p:txBody>
          <a:bodyPr lIns="91439" tIns="45719" rIns="91439" bIns="45719" anchor="t">
            <a:noAutofit/>
          </a:bodyPr>
          <a:lstStyle/>
          <a:p>
            <a:endParaRPr/>
          </a:p>
        </p:txBody>
      </p:sp>
      <p:sp>
        <p:nvSpPr>
          <p:cNvPr id="96" name="Close-up of an artistic latte in a white mug"/>
          <p:cNvSpPr>
            <a:spLocks noGrp="1"/>
          </p:cNvSpPr>
          <p:nvPr>
            <p:ph type="pic" sz="half" idx="22"/>
          </p:nvPr>
        </p:nvSpPr>
        <p:spPr>
          <a:xfrm>
            <a:off x="6112033" y="-241865"/>
            <a:ext cx="5784851" cy="3863709"/>
          </a:xfrm>
          <a:prstGeom prst="rect">
            <a:avLst/>
          </a:prstGeom>
          <a:ln w="9525">
            <a:round/>
          </a:ln>
        </p:spPr>
        <p:txBody>
          <a:bodyPr lIns="91439" tIns="45719" rIns="91439" bIns="45719" anchor="t">
            <a:noAutofit/>
          </a:bodyPr>
          <a:lstStyle/>
          <a:p>
            <a:endParaRPr/>
          </a:p>
        </p:txBody>
      </p:sp>
      <p:sp>
        <p:nvSpPr>
          <p:cNvPr id="97" name="Close-up of a double shot of espresso being poured from an espresso maker"/>
          <p:cNvSpPr>
            <a:spLocks noGrp="1"/>
          </p:cNvSpPr>
          <p:nvPr>
            <p:ph type="pic" idx="23"/>
          </p:nvPr>
        </p:nvSpPr>
        <p:spPr>
          <a:xfrm>
            <a:off x="330200" y="-1905000"/>
            <a:ext cx="6002867" cy="9004300"/>
          </a:xfrm>
          <a:prstGeom prst="rect">
            <a:avLst/>
          </a:prstGeom>
          <a:ln w="9525">
            <a:round/>
          </a:ln>
        </p:spPr>
        <p:txBody>
          <a:bodyPr lIns="91439" tIns="45719" rIns="91439" bIns="45719" anchor="t">
            <a:noAutofit/>
          </a:bodyPr>
          <a:lstStyle/>
          <a:p>
            <a:endParaRP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4515912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5" name="–Johnny Appleseed"/>
          <p:cNvSpPr txBox="1">
            <a:spLocks noGrp="1"/>
          </p:cNvSpPr>
          <p:nvPr>
            <p:ph type="body" sz="quarter" idx="21"/>
          </p:nvPr>
        </p:nvSpPr>
        <p:spPr>
          <a:xfrm>
            <a:off x="1917700" y="4667250"/>
            <a:ext cx="8343900" cy="441146"/>
          </a:xfrm>
          <a:prstGeom prst="rect">
            <a:avLst/>
          </a:prstGeom>
        </p:spPr>
        <p:txBody>
          <a:bodyPr anchor="t">
            <a:spAutoFit/>
          </a:bodyPr>
          <a:lstStyle>
            <a:lvl1pPr marL="0" indent="0" algn="ctr">
              <a:spcBef>
                <a:spcPts val="0"/>
              </a:spcBef>
              <a:buSzTx/>
              <a:buNone/>
              <a:defRPr sz="2200" i="1"/>
            </a:lvl1pPr>
          </a:lstStyle>
          <a:p>
            <a:r>
              <a:t>–Johnny Appleseed</a:t>
            </a:r>
          </a:p>
        </p:txBody>
      </p:sp>
      <p:sp>
        <p:nvSpPr>
          <p:cNvPr id="106" name="“Type a quote here”"/>
          <p:cNvSpPr txBox="1">
            <a:spLocks noGrp="1"/>
          </p:cNvSpPr>
          <p:nvPr>
            <p:ph type="body" sz="quarter" idx="22"/>
          </p:nvPr>
        </p:nvSpPr>
        <p:spPr>
          <a:xfrm>
            <a:off x="1917700" y="2956372"/>
            <a:ext cx="8343900" cy="564257"/>
          </a:xfrm>
          <a:prstGeom prst="rect">
            <a:avLst/>
          </a:prstGeom>
        </p:spPr>
        <p:txBody>
          <a:bodyPr>
            <a:spAutoFit/>
          </a:bodyPr>
          <a:lstStyle>
            <a:lvl1pPr marL="0" indent="0" algn="ctr">
              <a:spcBef>
                <a:spcPts val="1700"/>
              </a:spcBef>
              <a:buSzTx/>
              <a:buNone/>
            </a:lvl1pPr>
          </a:lstStyle>
          <a:p>
            <a:r>
              <a:t>“Type a quote here” </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37589714"/>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4" name="Close-up of an artistic latte in a white mug"/>
          <p:cNvSpPr>
            <a:spLocks noGrp="1"/>
          </p:cNvSpPr>
          <p:nvPr>
            <p:ph type="pic" idx="21"/>
          </p:nvPr>
        </p:nvSpPr>
        <p:spPr>
          <a:xfrm>
            <a:off x="-1149350" y="-571500"/>
            <a:ext cx="13716000" cy="8413750"/>
          </a:xfrm>
          <a:prstGeom prst="rect">
            <a:avLst/>
          </a:prstGeom>
        </p:spPr>
        <p:txBody>
          <a:bodyPr lIns="91439" tIns="45719" rIns="91439" bIns="45719" anchor="t">
            <a:noAutofit/>
          </a:bodyPr>
          <a:lstStyle/>
          <a:p>
            <a:endParaRP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9885229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1011395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fld id="{ECAF6E56-2F66-4081-B4B0-4301801CBB90}" type="datetime1">
              <a:rPr lang="en-US" smtClean="0"/>
              <a:t>12/7/2025</a:t>
            </a:fld>
            <a:endParaRPr lang="en-US"/>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24774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fld id="{7AAC93B5-8673-4688-A660-B3013127C178}" type="datetime1">
              <a:rPr lang="en-US" smtClean="0"/>
              <a:t>12/7/2025</a:t>
            </a:fld>
            <a:endParaRPr lang="en-US"/>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4411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fld id="{CAC498A5-65BD-4697-849B-763F7F2E53EA}" type="datetime1">
              <a:rPr lang="en-US" smtClean="0"/>
              <a:t>12/7/2025</a:t>
            </a:fld>
            <a:endParaRPr lang="en-US"/>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00152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fld id="{CC357DDE-1BD4-4A39-8967-06868BF26F47}" type="datetime1">
              <a:rPr lang="en-US" smtClean="0"/>
              <a:t>12/7/2025</a:t>
            </a:fld>
            <a:endParaRPr lang="en-US"/>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16541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fld id="{7D6C4371-F11F-4728-8ACE-8DA854EAAB3D}" type="datetime1">
              <a:rPr lang="en-US" smtClean="0"/>
              <a:t>12/7/2025</a:t>
            </a:fld>
            <a:endParaRPr lang="en-US"/>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5085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fld id="{74CAC89F-430E-4106-AECD-451914FB3C86}" type="datetime1">
              <a:rPr lang="en-US" smtClean="0"/>
              <a:t>12/7/2025</a:t>
            </a:fld>
            <a:endParaRPr lang="en-US"/>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80376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3BF06A-0325-4761-B929-54BD7A126A65}" type="datetime1">
              <a:rPr lang="en-US" smtClean="0"/>
              <a:t>12/7/2025</a:t>
            </a:fld>
            <a:endParaRPr lang="en-US"/>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5CC5E-8052-F244-B94C-173FF7AA6EEC}" type="slidenum">
              <a:rPr lang="en-US" smtClean="0"/>
              <a:t>‹#›</a:t>
            </a:fld>
            <a:endParaRPr lang="en-US"/>
          </a:p>
        </p:txBody>
      </p:sp>
    </p:spTree>
    <p:extLst>
      <p:ext uri="{BB962C8B-B14F-4D97-AF65-F5344CB8AC3E}">
        <p14:creationId xmlns:p14="http://schemas.microsoft.com/office/powerpoint/2010/main" val="1318282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43E76F-95AE-B942-B5FB-27D94988418A}" type="datetimeFigureOut">
              <a:rPr lang="en-US" smtClean="0"/>
              <a:t>12/7/2025</a:t>
            </a:fld>
            <a:endParaRPr lang="en-US"/>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5CC5E-8052-F244-B94C-173FF7AA6EEC}" type="slidenum">
              <a:rPr lang="en-US" smtClean="0"/>
              <a:t>‹#›</a:t>
            </a:fld>
            <a:endParaRPr lang="en-US"/>
          </a:p>
        </p:txBody>
      </p:sp>
    </p:spTree>
    <p:extLst>
      <p:ext uri="{BB962C8B-B14F-4D97-AF65-F5344CB8AC3E}">
        <p14:creationId xmlns:p14="http://schemas.microsoft.com/office/powerpoint/2010/main" val="148501782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107950"/>
            <a:ext cx="10979150" cy="1384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09600" y="1847850"/>
            <a:ext cx="10979150" cy="45529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6"/>
              </a:buBlip>
            </a:lvl1pPr>
            <a:lvl2pPr>
              <a:buBlip>
                <a:blip r:embed="rId16"/>
              </a:buBlip>
            </a:lvl2pPr>
            <a:lvl3pPr>
              <a:buBlip>
                <a:blip r:embed="rId16"/>
              </a:buBlip>
            </a:lvl3pPr>
            <a:lvl4pPr>
              <a:buBlip>
                <a:blip r:embed="rId16"/>
              </a:buBlip>
            </a:lvl4pPr>
            <a:lvl5pPr>
              <a:buBlip>
                <a:blip r:embed="rId16"/>
              </a:buBlip>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88050" y="6577092"/>
            <a:ext cx="278923" cy="287258"/>
          </a:xfrm>
          <a:prstGeom prst="rect">
            <a:avLst/>
          </a:prstGeom>
          <a:ln w="12700">
            <a:miter lim="400000"/>
          </a:ln>
        </p:spPr>
        <p:txBody>
          <a:bodyPr wrap="none" lIns="50800" tIns="50800" rIns="50800" bIns="50800" anchor="b">
            <a:spAutoFit/>
          </a:bodyPr>
          <a:lstStyle>
            <a:lvl1pPr>
              <a:defRPr sz="1200">
                <a:solidFill>
                  <a:srgbClr val="FFFFFF">
                    <a:alpha val="95000"/>
                  </a:srgbClr>
                </a:solidFill>
              </a:defRPr>
            </a:lvl1pPr>
          </a:lstStyle>
          <a:p>
            <a:fld id="{86CB4B4D-7CA3-9044-876B-883B54F8677D}" type="slidenum">
              <a:t>‹#›</a:t>
            </a:fld>
            <a:endParaRPr/>
          </a:p>
        </p:txBody>
      </p:sp>
    </p:spTree>
    <p:extLst>
      <p:ext uri="{BB962C8B-B14F-4D97-AF65-F5344CB8AC3E}">
        <p14:creationId xmlns:p14="http://schemas.microsoft.com/office/powerpoint/2010/main" val="143813098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txStyles>
    <p:titleStyle>
      <a:lvl1pPr marL="0" marR="0" indent="0" algn="l" defTabSz="412750" rtl="0" latinLnBrk="0">
        <a:lnSpc>
          <a:spcPct val="100000"/>
        </a:lnSpc>
        <a:spcBef>
          <a:spcPts val="0"/>
        </a:spcBef>
        <a:spcAft>
          <a:spcPts val="0"/>
        </a:spcAft>
        <a:buClrTx/>
        <a:buSzTx/>
        <a:buFontTx/>
        <a:buNone/>
        <a:tabLst/>
        <a:defRPr sz="4900" b="0" i="0" u="none" strike="noStrike" cap="none" spc="0" baseline="0">
          <a:solidFill>
            <a:srgbClr val="FFFFFF">
              <a:alpha val="95000"/>
            </a:srgbClr>
          </a:solidFill>
          <a:uFillTx/>
          <a:latin typeface="+mn-lt"/>
          <a:ea typeface="+mn-ea"/>
          <a:cs typeface="+mn-cs"/>
          <a:sym typeface="Palatino"/>
        </a:defRPr>
      </a:lvl1pPr>
      <a:lvl2pPr marL="0" marR="0" indent="0" algn="l" defTabSz="412750" rtl="0" latinLnBrk="0">
        <a:lnSpc>
          <a:spcPct val="100000"/>
        </a:lnSpc>
        <a:spcBef>
          <a:spcPts val="0"/>
        </a:spcBef>
        <a:spcAft>
          <a:spcPts val="0"/>
        </a:spcAft>
        <a:buClrTx/>
        <a:buSzTx/>
        <a:buFontTx/>
        <a:buNone/>
        <a:tabLst/>
        <a:defRPr sz="4900" b="0" i="0" u="none" strike="noStrike" cap="none" spc="0" baseline="0">
          <a:solidFill>
            <a:srgbClr val="FFFFFF">
              <a:alpha val="95000"/>
            </a:srgbClr>
          </a:solidFill>
          <a:uFillTx/>
          <a:latin typeface="+mn-lt"/>
          <a:ea typeface="+mn-ea"/>
          <a:cs typeface="+mn-cs"/>
          <a:sym typeface="Palatino"/>
        </a:defRPr>
      </a:lvl2pPr>
      <a:lvl3pPr marL="0" marR="0" indent="0" algn="l" defTabSz="412750" rtl="0" latinLnBrk="0">
        <a:lnSpc>
          <a:spcPct val="100000"/>
        </a:lnSpc>
        <a:spcBef>
          <a:spcPts val="0"/>
        </a:spcBef>
        <a:spcAft>
          <a:spcPts val="0"/>
        </a:spcAft>
        <a:buClrTx/>
        <a:buSzTx/>
        <a:buFontTx/>
        <a:buNone/>
        <a:tabLst/>
        <a:defRPr sz="4900" b="0" i="0" u="none" strike="noStrike" cap="none" spc="0" baseline="0">
          <a:solidFill>
            <a:srgbClr val="FFFFFF">
              <a:alpha val="95000"/>
            </a:srgbClr>
          </a:solidFill>
          <a:uFillTx/>
          <a:latin typeface="+mn-lt"/>
          <a:ea typeface="+mn-ea"/>
          <a:cs typeface="+mn-cs"/>
          <a:sym typeface="Palatino"/>
        </a:defRPr>
      </a:lvl3pPr>
      <a:lvl4pPr marL="0" marR="0" indent="0" algn="l" defTabSz="412750" rtl="0" latinLnBrk="0">
        <a:lnSpc>
          <a:spcPct val="100000"/>
        </a:lnSpc>
        <a:spcBef>
          <a:spcPts val="0"/>
        </a:spcBef>
        <a:spcAft>
          <a:spcPts val="0"/>
        </a:spcAft>
        <a:buClrTx/>
        <a:buSzTx/>
        <a:buFontTx/>
        <a:buNone/>
        <a:tabLst/>
        <a:defRPr sz="4900" b="0" i="0" u="none" strike="noStrike" cap="none" spc="0" baseline="0">
          <a:solidFill>
            <a:srgbClr val="FFFFFF">
              <a:alpha val="95000"/>
            </a:srgbClr>
          </a:solidFill>
          <a:uFillTx/>
          <a:latin typeface="+mn-lt"/>
          <a:ea typeface="+mn-ea"/>
          <a:cs typeface="+mn-cs"/>
          <a:sym typeface="Palatino"/>
        </a:defRPr>
      </a:lvl4pPr>
      <a:lvl5pPr marL="0" marR="0" indent="0" algn="l" defTabSz="412750" rtl="0" latinLnBrk="0">
        <a:lnSpc>
          <a:spcPct val="100000"/>
        </a:lnSpc>
        <a:spcBef>
          <a:spcPts val="0"/>
        </a:spcBef>
        <a:spcAft>
          <a:spcPts val="0"/>
        </a:spcAft>
        <a:buClrTx/>
        <a:buSzTx/>
        <a:buFontTx/>
        <a:buNone/>
        <a:tabLst/>
        <a:defRPr sz="4900" b="0" i="0" u="none" strike="noStrike" cap="none" spc="0" baseline="0">
          <a:solidFill>
            <a:srgbClr val="FFFFFF">
              <a:alpha val="95000"/>
            </a:srgbClr>
          </a:solidFill>
          <a:uFillTx/>
          <a:latin typeface="+mn-lt"/>
          <a:ea typeface="+mn-ea"/>
          <a:cs typeface="+mn-cs"/>
          <a:sym typeface="Palatino"/>
        </a:defRPr>
      </a:lvl5pPr>
      <a:lvl6pPr marL="0" marR="0" indent="0" algn="l" defTabSz="412750" rtl="0" latinLnBrk="0">
        <a:lnSpc>
          <a:spcPct val="100000"/>
        </a:lnSpc>
        <a:spcBef>
          <a:spcPts val="0"/>
        </a:spcBef>
        <a:spcAft>
          <a:spcPts val="0"/>
        </a:spcAft>
        <a:buClrTx/>
        <a:buSzTx/>
        <a:buFontTx/>
        <a:buNone/>
        <a:tabLst/>
        <a:defRPr sz="4900" b="0" i="0" u="none" strike="noStrike" cap="none" spc="0" baseline="0">
          <a:solidFill>
            <a:srgbClr val="FFFFFF">
              <a:alpha val="95000"/>
            </a:srgbClr>
          </a:solidFill>
          <a:uFillTx/>
          <a:latin typeface="+mn-lt"/>
          <a:ea typeface="+mn-ea"/>
          <a:cs typeface="+mn-cs"/>
          <a:sym typeface="Palatino"/>
        </a:defRPr>
      </a:lvl6pPr>
      <a:lvl7pPr marL="0" marR="0" indent="0" algn="l" defTabSz="412750" rtl="0" latinLnBrk="0">
        <a:lnSpc>
          <a:spcPct val="100000"/>
        </a:lnSpc>
        <a:spcBef>
          <a:spcPts val="0"/>
        </a:spcBef>
        <a:spcAft>
          <a:spcPts val="0"/>
        </a:spcAft>
        <a:buClrTx/>
        <a:buSzTx/>
        <a:buFontTx/>
        <a:buNone/>
        <a:tabLst/>
        <a:defRPr sz="4900" b="0" i="0" u="none" strike="noStrike" cap="none" spc="0" baseline="0">
          <a:solidFill>
            <a:srgbClr val="FFFFFF">
              <a:alpha val="95000"/>
            </a:srgbClr>
          </a:solidFill>
          <a:uFillTx/>
          <a:latin typeface="+mn-lt"/>
          <a:ea typeface="+mn-ea"/>
          <a:cs typeface="+mn-cs"/>
          <a:sym typeface="Palatino"/>
        </a:defRPr>
      </a:lvl7pPr>
      <a:lvl8pPr marL="0" marR="0" indent="0" algn="l" defTabSz="412750" rtl="0" latinLnBrk="0">
        <a:lnSpc>
          <a:spcPct val="100000"/>
        </a:lnSpc>
        <a:spcBef>
          <a:spcPts val="0"/>
        </a:spcBef>
        <a:spcAft>
          <a:spcPts val="0"/>
        </a:spcAft>
        <a:buClrTx/>
        <a:buSzTx/>
        <a:buFontTx/>
        <a:buNone/>
        <a:tabLst/>
        <a:defRPr sz="4900" b="0" i="0" u="none" strike="noStrike" cap="none" spc="0" baseline="0">
          <a:solidFill>
            <a:srgbClr val="FFFFFF">
              <a:alpha val="95000"/>
            </a:srgbClr>
          </a:solidFill>
          <a:uFillTx/>
          <a:latin typeface="+mn-lt"/>
          <a:ea typeface="+mn-ea"/>
          <a:cs typeface="+mn-cs"/>
          <a:sym typeface="Palatino"/>
        </a:defRPr>
      </a:lvl8pPr>
      <a:lvl9pPr marL="0" marR="0" indent="0" algn="l" defTabSz="412750" rtl="0" latinLnBrk="0">
        <a:lnSpc>
          <a:spcPct val="100000"/>
        </a:lnSpc>
        <a:spcBef>
          <a:spcPts val="0"/>
        </a:spcBef>
        <a:spcAft>
          <a:spcPts val="0"/>
        </a:spcAft>
        <a:buClrTx/>
        <a:buSzTx/>
        <a:buFontTx/>
        <a:buNone/>
        <a:tabLst/>
        <a:defRPr sz="4900" b="0" i="0" u="none" strike="noStrike" cap="none" spc="0" baseline="0">
          <a:solidFill>
            <a:srgbClr val="FFFFFF">
              <a:alpha val="95000"/>
            </a:srgbClr>
          </a:solidFill>
          <a:uFillTx/>
          <a:latin typeface="+mn-lt"/>
          <a:ea typeface="+mn-ea"/>
          <a:cs typeface="+mn-cs"/>
          <a:sym typeface="Palatino"/>
        </a:defRPr>
      </a:lvl9pPr>
    </p:titleStyle>
    <p:bodyStyle>
      <a:lvl1pPr marL="374650" marR="0" indent="-374650" algn="l" defTabSz="412750" rtl="0" latinLnBrk="0">
        <a:lnSpc>
          <a:spcPct val="100000"/>
        </a:lnSpc>
        <a:spcBef>
          <a:spcPts val="2950"/>
        </a:spcBef>
        <a:spcAft>
          <a:spcPts val="0"/>
        </a:spcAft>
        <a:buClrTx/>
        <a:buSzPct val="40000"/>
        <a:buFontTx/>
        <a:buBlip>
          <a:blip r:embed="rId16"/>
        </a:buBlip>
        <a:tabLst/>
        <a:defRPr sz="3000" b="0" i="0" u="none" strike="noStrike" cap="none" spc="0" baseline="0">
          <a:solidFill>
            <a:srgbClr val="546056"/>
          </a:solidFill>
          <a:uFillTx/>
          <a:latin typeface="+mn-lt"/>
          <a:ea typeface="+mn-ea"/>
          <a:cs typeface="+mn-cs"/>
          <a:sym typeface="Palatino"/>
        </a:defRPr>
      </a:lvl1pPr>
      <a:lvl2pPr marL="749300" marR="0" indent="-374650" algn="l" defTabSz="412750" rtl="0" latinLnBrk="0">
        <a:lnSpc>
          <a:spcPct val="100000"/>
        </a:lnSpc>
        <a:spcBef>
          <a:spcPts val="2950"/>
        </a:spcBef>
        <a:spcAft>
          <a:spcPts val="0"/>
        </a:spcAft>
        <a:buClrTx/>
        <a:buSzPct val="40000"/>
        <a:buFontTx/>
        <a:buBlip>
          <a:blip r:embed="rId16"/>
        </a:buBlip>
        <a:tabLst/>
        <a:defRPr sz="3000" b="0" i="0" u="none" strike="noStrike" cap="none" spc="0" baseline="0">
          <a:solidFill>
            <a:srgbClr val="546056"/>
          </a:solidFill>
          <a:uFillTx/>
          <a:latin typeface="+mn-lt"/>
          <a:ea typeface="+mn-ea"/>
          <a:cs typeface="+mn-cs"/>
          <a:sym typeface="Palatino"/>
        </a:defRPr>
      </a:lvl2pPr>
      <a:lvl3pPr marL="1123950" marR="0" indent="-374650" algn="l" defTabSz="412750" rtl="0" latinLnBrk="0">
        <a:lnSpc>
          <a:spcPct val="100000"/>
        </a:lnSpc>
        <a:spcBef>
          <a:spcPts val="2950"/>
        </a:spcBef>
        <a:spcAft>
          <a:spcPts val="0"/>
        </a:spcAft>
        <a:buClrTx/>
        <a:buSzPct val="40000"/>
        <a:buFontTx/>
        <a:buBlip>
          <a:blip r:embed="rId16"/>
        </a:buBlip>
        <a:tabLst/>
        <a:defRPr sz="3000" b="0" i="0" u="none" strike="noStrike" cap="none" spc="0" baseline="0">
          <a:solidFill>
            <a:srgbClr val="546056"/>
          </a:solidFill>
          <a:uFillTx/>
          <a:latin typeface="+mn-lt"/>
          <a:ea typeface="+mn-ea"/>
          <a:cs typeface="+mn-cs"/>
          <a:sym typeface="Palatino"/>
        </a:defRPr>
      </a:lvl3pPr>
      <a:lvl4pPr marL="1498600" marR="0" indent="-374650" algn="l" defTabSz="412750" rtl="0" latinLnBrk="0">
        <a:lnSpc>
          <a:spcPct val="100000"/>
        </a:lnSpc>
        <a:spcBef>
          <a:spcPts val="2950"/>
        </a:spcBef>
        <a:spcAft>
          <a:spcPts val="0"/>
        </a:spcAft>
        <a:buClrTx/>
        <a:buSzPct val="40000"/>
        <a:buFontTx/>
        <a:buBlip>
          <a:blip r:embed="rId16"/>
        </a:buBlip>
        <a:tabLst/>
        <a:defRPr sz="3000" b="0" i="0" u="none" strike="noStrike" cap="none" spc="0" baseline="0">
          <a:solidFill>
            <a:srgbClr val="546056"/>
          </a:solidFill>
          <a:uFillTx/>
          <a:latin typeface="+mn-lt"/>
          <a:ea typeface="+mn-ea"/>
          <a:cs typeface="+mn-cs"/>
          <a:sym typeface="Palatino"/>
        </a:defRPr>
      </a:lvl4pPr>
      <a:lvl5pPr marL="1873250" marR="0" indent="-374650" algn="l" defTabSz="412750" rtl="0" latinLnBrk="0">
        <a:lnSpc>
          <a:spcPct val="100000"/>
        </a:lnSpc>
        <a:spcBef>
          <a:spcPts val="2950"/>
        </a:spcBef>
        <a:spcAft>
          <a:spcPts val="0"/>
        </a:spcAft>
        <a:buClrTx/>
        <a:buSzPct val="40000"/>
        <a:buFontTx/>
        <a:buBlip>
          <a:blip r:embed="rId16"/>
        </a:buBlip>
        <a:tabLst/>
        <a:defRPr sz="3000" b="0" i="0" u="none" strike="noStrike" cap="none" spc="0" baseline="0">
          <a:solidFill>
            <a:srgbClr val="546056"/>
          </a:solidFill>
          <a:uFillTx/>
          <a:latin typeface="+mn-lt"/>
          <a:ea typeface="+mn-ea"/>
          <a:cs typeface="+mn-cs"/>
          <a:sym typeface="Palatino"/>
        </a:defRPr>
      </a:lvl5pPr>
      <a:lvl6pPr marL="2247900" marR="0" indent="-374650" algn="l" defTabSz="412750" rtl="0" latinLnBrk="0">
        <a:lnSpc>
          <a:spcPct val="100000"/>
        </a:lnSpc>
        <a:spcBef>
          <a:spcPts val="2950"/>
        </a:spcBef>
        <a:spcAft>
          <a:spcPts val="0"/>
        </a:spcAft>
        <a:buClrTx/>
        <a:buSzPct val="40000"/>
        <a:buFontTx/>
        <a:buBlip>
          <a:blip r:embed="rId16"/>
        </a:buBlip>
        <a:tabLst/>
        <a:defRPr sz="3000" b="0" i="0" u="none" strike="noStrike" cap="none" spc="0" baseline="0">
          <a:solidFill>
            <a:srgbClr val="546056"/>
          </a:solidFill>
          <a:uFillTx/>
          <a:latin typeface="+mn-lt"/>
          <a:ea typeface="+mn-ea"/>
          <a:cs typeface="+mn-cs"/>
          <a:sym typeface="Palatino"/>
        </a:defRPr>
      </a:lvl6pPr>
      <a:lvl7pPr marL="2622550" marR="0" indent="-374650" algn="l" defTabSz="412750" rtl="0" latinLnBrk="0">
        <a:lnSpc>
          <a:spcPct val="100000"/>
        </a:lnSpc>
        <a:spcBef>
          <a:spcPts val="2950"/>
        </a:spcBef>
        <a:spcAft>
          <a:spcPts val="0"/>
        </a:spcAft>
        <a:buClrTx/>
        <a:buSzPct val="40000"/>
        <a:buFontTx/>
        <a:buBlip>
          <a:blip r:embed="rId16"/>
        </a:buBlip>
        <a:tabLst/>
        <a:defRPr sz="3000" b="0" i="0" u="none" strike="noStrike" cap="none" spc="0" baseline="0">
          <a:solidFill>
            <a:srgbClr val="546056"/>
          </a:solidFill>
          <a:uFillTx/>
          <a:latin typeface="+mn-lt"/>
          <a:ea typeface="+mn-ea"/>
          <a:cs typeface="+mn-cs"/>
          <a:sym typeface="Palatino"/>
        </a:defRPr>
      </a:lvl7pPr>
      <a:lvl8pPr marL="2997200" marR="0" indent="-374650" algn="l" defTabSz="412750" rtl="0" latinLnBrk="0">
        <a:lnSpc>
          <a:spcPct val="100000"/>
        </a:lnSpc>
        <a:spcBef>
          <a:spcPts val="2950"/>
        </a:spcBef>
        <a:spcAft>
          <a:spcPts val="0"/>
        </a:spcAft>
        <a:buClrTx/>
        <a:buSzPct val="40000"/>
        <a:buFontTx/>
        <a:buBlip>
          <a:blip r:embed="rId16"/>
        </a:buBlip>
        <a:tabLst/>
        <a:defRPr sz="3000" b="0" i="0" u="none" strike="noStrike" cap="none" spc="0" baseline="0">
          <a:solidFill>
            <a:srgbClr val="546056"/>
          </a:solidFill>
          <a:uFillTx/>
          <a:latin typeface="+mn-lt"/>
          <a:ea typeface="+mn-ea"/>
          <a:cs typeface="+mn-cs"/>
          <a:sym typeface="Palatino"/>
        </a:defRPr>
      </a:lvl8pPr>
      <a:lvl9pPr marL="3371850" marR="0" indent="-374650" algn="l" defTabSz="412750" rtl="0" latinLnBrk="0">
        <a:lnSpc>
          <a:spcPct val="100000"/>
        </a:lnSpc>
        <a:spcBef>
          <a:spcPts val="2950"/>
        </a:spcBef>
        <a:spcAft>
          <a:spcPts val="0"/>
        </a:spcAft>
        <a:buClrTx/>
        <a:buSzPct val="40000"/>
        <a:buFontTx/>
        <a:buBlip>
          <a:blip r:embed="rId16"/>
        </a:buBlip>
        <a:tabLst/>
        <a:defRPr sz="3000" b="0" i="0" u="none" strike="noStrike" cap="none" spc="0" baseline="0">
          <a:solidFill>
            <a:srgbClr val="546056"/>
          </a:solidFill>
          <a:uFillTx/>
          <a:latin typeface="+mn-lt"/>
          <a:ea typeface="+mn-ea"/>
          <a:cs typeface="+mn-cs"/>
          <a:sym typeface="Palatino"/>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1pPr>
      <a:lvl2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2pPr>
      <a:lvl3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3pPr>
      <a:lvl4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4pPr>
      <a:lvl5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5pPr>
      <a:lvl6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6pPr>
      <a:lvl7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7pPr>
      <a:lvl8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8pPr>
      <a:lvl9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https://youtu.be/MdoS_Kg5RtQ" TargetMode="External"/><Relationship Id="rId3" Type="http://schemas.openxmlformats.org/officeDocument/2006/relationships/slideLayout" Target="../slideLayouts/slideLayout12.xml"/><Relationship Id="rId7" Type="http://schemas.openxmlformats.org/officeDocument/2006/relationships/hyperlink" Target="https://www.alislam.org/quran/app/4:90" TargetMode="External"/><Relationship Id="rId12"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www.alislam.org/quran/app/2:213" TargetMode="External"/><Relationship Id="rId11" Type="http://schemas.openxmlformats.org/officeDocument/2006/relationships/image" Target="../media/image18.png"/><Relationship Id="rId5" Type="http://schemas.openxmlformats.org/officeDocument/2006/relationships/hyperlink" Target="https://www.alislam.org/quran/app/59:24" TargetMode="External"/><Relationship Id="rId10" Type="http://schemas.openxmlformats.org/officeDocument/2006/relationships/image" Target="../media/image17.png"/><Relationship Id="rId4" Type="http://schemas.openxmlformats.org/officeDocument/2006/relationships/image" Target="../media/image6.jpg"/><Relationship Id="rId9"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s://go.redirectingat.com/?id=74679X1524629&amp;url=https%3A%2F%2Fpmc.ncbi.nlm.nih.gov%2Farticles%2FPMC3255391%2F&amp;xcust=7941890%7C0%7CAPL_NWS%7C69609683%7Cxid:fr1758387993816bevt&amp;xs=1&amp;sref=https%3A%2F%2Fwww.buzzfeed.com%2Flizmrichardson%2Fdoctors-health-lies-misconceptions%3Futm_source%3Dapplenews" TargetMode="External"/><Relationship Id="rId2" Type="http://schemas.openxmlformats.org/officeDocument/2006/relationships/image" Target="../media/image3.png"/><Relationship Id="rId1" Type="http://schemas.openxmlformats.org/officeDocument/2006/relationships/slideLayout" Target="../slideLayouts/slideLayout30.xml"/><Relationship Id="rId5" Type="http://schemas.openxmlformats.org/officeDocument/2006/relationships/image" Target="../media/image21.png"/><Relationship Id="rId4" Type="http://schemas.openxmlformats.org/officeDocument/2006/relationships/hyperlink" Target="https://go.redirectingat.com/?id=74679X1524629&amp;url=https%3A%2F%2Fwww.cdc.gov%2Fantibiotic-use%2Fmedia%2Fpdfs%2Fpenicillin-factsheet-508.pdf&amp;xcust=7941890%7C0%7CAPL_NWS%7C69625802%7Cxid:fr1758387993816neon&amp;xs=1&amp;sref=https%3A%2F%2Fwww.buzzfeed.com%2Flizmrichardson%2Fdoctors-health-lies-misconceptions%3Futm_source%3Dapplenews"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hyperlink" Target="https://go.redirectingat.com/?id=74679X1524629&amp;url=https%3A%2F%2Fwww.drshrid.com%2F2019%2F01%2Fshould-you-do-that-kidney-cleanse%2F&amp;xcust=7941890%7C0%7CAPL_NWS%7C0%7Cxid:fr1758387993816bykr&amp;xs=1&amp;sref=https%3A%2F%2Fwww.buzzfeed.com%2Flizmrichardson%2Fdoctors-health-lies-misconceptions%3Futm_source%3Dapplenews" TargetMode="External"/><Relationship Id="rId2" Type="http://schemas.openxmlformats.org/officeDocument/2006/relationships/image" Target="../media/image3.png"/><Relationship Id="rId1" Type="http://schemas.openxmlformats.org/officeDocument/2006/relationships/slideLayout" Target="../slideLayouts/slideLayout30.xml"/><Relationship Id="rId5" Type="http://schemas.openxmlformats.org/officeDocument/2006/relationships/image" Target="../media/image23.png"/><Relationship Id="rId4" Type="http://schemas.openxmlformats.org/officeDocument/2006/relationships/hyperlink" Target="https://go.redirectingat.com/?id=74679X1524629&amp;url=https%3A%2F%2Fwww.hopkinsmedicine.org%2Fhealth%2Fwellness-and-prevention%2Fdetoxing-your-liver-fact-versus-fiction&amp;xcust=7941890%7C0%7CAPL_NWS%7C0%7Cxid:fr1758387993816xqig&amp;xs=1&amp;sref=https%3A%2F%2Fwww.buzzfeed.com%2Flizmrichardson%2Fdoctors-health-lies-misconceptions%3Futm_source%3Dapplenew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https://go.redirectingat.com/?id=74679X1524629&amp;url=https%3A%2F%2Fwww.ars.usda.gov%2Fpacific-west-area%2Ftucson-az%2Fcarl-hayden-bee-research-center%2Fdocs%2Fbee-safety%2Fbee-stings-101&amp;xcust=7941890%7C0%7CAPL_NWS%7C69625798%7Cxid:fr1758387993816yesn&amp;xs=1&amp;sref=https%3A%2F%2Fwww.buzzfeed.com%2Flizmrichardson%2Fdoctors-health-lies-misconceptions%3Futm_source%3Dapplenews" TargetMode="External"/><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hyperlink" Target="https://go.redirectingat.com/?id=74679X1524629&amp;url=https%3A%2F%2Fwww.dhs.wisconsin.gov%2Fimmunization%2Fvpd.htm&amp;xcust=7941890%7C0%7CAPL_NWS%7C69627561%7Cxid:fr1758387993816gvbw&amp;xs=1&amp;sref=https%3A%2F%2Fwww.buzzfeed.com%2Flizmrichardson%2Fdoctors-health-lies-misconceptions%3Futm_source%3Dapplenews" TargetMode="External"/><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hyperlink" Target="https://www.altaqwa.us/registration/" TargetMode="External"/><Relationship Id="rId7" Type="http://schemas.openxmlformats.org/officeDocument/2006/relationships/image" Target="../media/image27.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hyperlink" Target="https://tinyurl.com/TalimDeckFeedback" TargetMode="External"/><Relationship Id="rId4" Type="http://schemas.openxmlformats.org/officeDocument/2006/relationships/hyperlink" Target="https://tinyurl.com/WaqfeArdhiSignu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03BC536-AA1D-98CC-CCE1-662205B84A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FD88548-108E-1EFB-E981-10F2A5313BF3}"/>
              </a:ext>
            </a:extLst>
          </p:cNvPr>
          <p:cNvSpPr txBox="1"/>
          <p:nvPr/>
        </p:nvSpPr>
        <p:spPr>
          <a:xfrm>
            <a:off x="1333500" y="2279577"/>
            <a:ext cx="9525000" cy="2739211"/>
          </a:xfrm>
          <a:prstGeom prst="rect">
            <a:avLst/>
          </a:prstGeom>
          <a:noFill/>
        </p:spPr>
        <p:txBody>
          <a:bodyPr wrap="square">
            <a:spAutoFit/>
          </a:bodyPr>
          <a:lstStyle/>
          <a:p>
            <a:pPr algn="ctr"/>
            <a:r>
              <a:rPr lang="en-US" sz="2800" b="1" dirty="0">
                <a:latin typeface="Verdana" panose="020B0604030504040204" pitchFamily="34" charset="0"/>
                <a:ea typeface="Verdana" panose="020B0604030504040204" pitchFamily="34" charset="0"/>
              </a:rPr>
              <a:t>Majlis Ansārullāh </a:t>
            </a:r>
          </a:p>
          <a:p>
            <a:pPr algn="ctr"/>
            <a:r>
              <a:rPr lang="en-US" sz="2800" b="1" dirty="0">
                <a:latin typeface="Verdana" panose="020B0604030504040204" pitchFamily="34" charset="0"/>
                <a:ea typeface="Verdana" panose="020B0604030504040204" pitchFamily="34" charset="0"/>
              </a:rPr>
              <a:t>Monthly Meeting </a:t>
            </a:r>
          </a:p>
          <a:p>
            <a:pPr algn="ctr"/>
            <a:endParaRPr lang="en-US" sz="28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December 2025</a:t>
            </a:r>
          </a:p>
          <a:p>
            <a:pPr algn="ctr"/>
            <a:endParaRPr lang="en-US" sz="1600" b="1" dirty="0">
              <a:latin typeface="Verdana" panose="020B0604030504040204" pitchFamily="34" charset="0"/>
              <a:ea typeface="Verdana" panose="020B0604030504040204" pitchFamily="34" charset="0"/>
            </a:endParaRPr>
          </a:p>
          <a:p>
            <a:pPr algn="ctr"/>
            <a:r>
              <a:rPr lang="en-US" sz="2000" b="1" dirty="0">
                <a:latin typeface="Verdana" panose="020B0604030504040204" pitchFamily="34" charset="0"/>
                <a:ea typeface="Verdana" panose="020B0604030504040204" pitchFamily="34" charset="0"/>
              </a:rPr>
              <a:t>“From the tongue to the heart” </a:t>
            </a:r>
          </a:p>
          <a:p>
            <a:pPr algn="ctr"/>
            <a:r>
              <a:rPr lang="en-US" sz="2000" dirty="0"/>
              <a:t>How do we make sure that our pledge is not merely lip service</a:t>
            </a:r>
            <a:endParaRPr lang="en-US" b="1" dirty="0">
              <a:latin typeface="Verdana" panose="020B0604030504040204" pitchFamily="34" charset="0"/>
              <a:ea typeface="Verdana" panose="020B0604030504040204" pitchFamily="34" charset="0"/>
              <a:cs typeface="Urdu Typesetting" panose="03020402040406030203" pitchFamily="66" charset="-78"/>
            </a:endParaRPr>
          </a:p>
        </p:txBody>
      </p:sp>
      <p:sp>
        <p:nvSpPr>
          <p:cNvPr id="3" name="Slide Number Placeholder 2">
            <a:extLst>
              <a:ext uri="{FF2B5EF4-FFF2-40B4-BE49-F238E27FC236}">
                <a16:creationId xmlns:a16="http://schemas.microsoft.com/office/drawing/2014/main" id="{7F736153-B9CC-5ACA-D41A-1006E668A1F9}"/>
              </a:ext>
            </a:extLst>
          </p:cNvPr>
          <p:cNvSpPr>
            <a:spLocks noGrp="1"/>
          </p:cNvSpPr>
          <p:nvPr>
            <p:ph type="sldNum" sz="quarter" idx="12"/>
          </p:nvPr>
        </p:nvSpPr>
        <p:spPr/>
        <p:txBody>
          <a:bodyPr/>
          <a:lstStyle/>
          <a:p>
            <a:fld id="{A765CC5E-8052-F244-B94C-173FF7AA6EEC}" type="slidenum">
              <a:rPr lang="en-US" smtClean="0"/>
              <a:t>1</a:t>
            </a:fld>
            <a:endParaRPr lang="en-US"/>
          </a:p>
        </p:txBody>
      </p:sp>
    </p:spTree>
    <p:extLst>
      <p:ext uri="{BB962C8B-B14F-4D97-AF65-F5344CB8AC3E}">
        <p14:creationId xmlns:p14="http://schemas.microsoft.com/office/powerpoint/2010/main" val="3278042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4B20DB6-34CF-1DD2-229A-085226D78EF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A567117-FBDE-8C3B-3736-266DDF820BD8}"/>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Discussion</a:t>
            </a:r>
          </a:p>
        </p:txBody>
      </p:sp>
      <p:sp>
        <p:nvSpPr>
          <p:cNvPr id="7" name="Slide Number Placeholder 6">
            <a:extLst>
              <a:ext uri="{FF2B5EF4-FFF2-40B4-BE49-F238E27FC236}">
                <a16:creationId xmlns:a16="http://schemas.microsoft.com/office/drawing/2014/main" id="{10991446-F64B-582D-8841-3652CB055CF0}"/>
              </a:ext>
            </a:extLst>
          </p:cNvPr>
          <p:cNvSpPr>
            <a:spLocks noGrp="1"/>
          </p:cNvSpPr>
          <p:nvPr>
            <p:ph type="sldNum" sz="quarter" idx="12"/>
          </p:nvPr>
        </p:nvSpPr>
        <p:spPr/>
        <p:txBody>
          <a:bodyPr/>
          <a:lstStyle/>
          <a:p>
            <a:fld id="{A765CC5E-8052-F244-B94C-173FF7AA6EEC}" type="slidenum">
              <a:rPr lang="en-US" smtClean="0"/>
              <a:t>10</a:t>
            </a:fld>
            <a:endParaRPr lang="en-US"/>
          </a:p>
        </p:txBody>
      </p:sp>
      <p:sp>
        <p:nvSpPr>
          <p:cNvPr id="2" name="Content Placeholder 2">
            <a:extLst>
              <a:ext uri="{FF2B5EF4-FFF2-40B4-BE49-F238E27FC236}">
                <a16:creationId xmlns:a16="http://schemas.microsoft.com/office/drawing/2014/main" id="{6E2BF65A-1C93-065F-2D98-9F0CDFA956AA}"/>
              </a:ext>
            </a:extLst>
          </p:cNvPr>
          <p:cNvSpPr txBox="1">
            <a:spLocks/>
          </p:cNvSpPr>
          <p:nvPr/>
        </p:nvSpPr>
        <p:spPr>
          <a:xfrm>
            <a:off x="314445" y="1594132"/>
            <a:ext cx="11563109"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Verdana" panose="020B0604030504040204" pitchFamily="34" charset="0"/>
                <a:ea typeface="Verdana" panose="020B0604030504040204" pitchFamily="34" charset="0"/>
              </a:rPr>
              <a:t>As the year is coming to an end and a Nasir was going home after attending the Ansar meeting. He was alone in his car and was thinking about the meeting. He recalled the pledge he had taken standing up with rest of the Ansar. The words started echoing in his mind. He started thinking about his role as the head of the household. He thought about the start of the new year and famous new year’s resolutions. </a:t>
            </a:r>
          </a:p>
          <a:p>
            <a:pPr algn="l"/>
            <a:endParaRPr lang="en-US" dirty="0">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sz="2400" dirty="0">
                <a:latin typeface="Verdana" panose="020B0604030504040204" pitchFamily="34" charset="0"/>
                <a:ea typeface="Verdana" panose="020B0604030504040204" pitchFamily="34" charset="0"/>
              </a:rPr>
              <a:t>Why do we repeat the pledge in every meeting?</a:t>
            </a:r>
          </a:p>
          <a:p>
            <a:pPr marL="800100" lvl="1" indent="-342900" algn="l">
              <a:buFont typeface="Arial" panose="020B0604020202020204" pitchFamily="34" charset="0"/>
              <a:buChar char="•"/>
            </a:pPr>
            <a:r>
              <a:rPr lang="en-US" sz="2400" dirty="0">
                <a:latin typeface="Verdana" panose="020B0604030504040204" pitchFamily="34" charset="0"/>
                <a:ea typeface="Verdana" panose="020B0604030504040204" pitchFamily="34" charset="0"/>
              </a:rPr>
              <a:t>As a Nasir what change do you plan to bring in your life which would be helpful to you and your family?</a:t>
            </a:r>
          </a:p>
        </p:txBody>
      </p:sp>
    </p:spTree>
    <p:extLst>
      <p:ext uri="{BB962C8B-B14F-4D97-AF65-F5344CB8AC3E}">
        <p14:creationId xmlns:p14="http://schemas.microsoft.com/office/powerpoint/2010/main" val="2421422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67FE22A-1FFF-516B-25B5-0D9140318A38}"/>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3646F1B-EBE1-113D-19E7-9101A52D6318}"/>
              </a:ext>
            </a:extLst>
          </p:cNvPr>
          <p:cNvSpPr txBox="1">
            <a:spLocks/>
          </p:cNvSpPr>
          <p:nvPr/>
        </p:nvSpPr>
        <p:spPr>
          <a:xfrm>
            <a:off x="381966" y="1516283"/>
            <a:ext cx="11724189" cy="45333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pPr>
            <a:r>
              <a:rPr lang="en-US" sz="1800" dirty="0">
                <a:solidFill>
                  <a:srgbClr val="222222"/>
                </a:solidFill>
                <a:latin typeface="Verdana" panose="020B0604030504040204" pitchFamily="34" charset="0"/>
                <a:ea typeface="Verdana" panose="020B0604030504040204" pitchFamily="34" charset="0"/>
              </a:rPr>
              <a:t>In his address, </a:t>
            </a:r>
            <a:r>
              <a:rPr lang="en-US" sz="1800" dirty="0" err="1">
                <a:solidFill>
                  <a:srgbClr val="222222"/>
                </a:solidFill>
                <a:latin typeface="Verdana" panose="020B0604030504040204" pitchFamily="34" charset="0"/>
                <a:ea typeface="Verdana" panose="020B0604030504040204" pitchFamily="34" charset="0"/>
              </a:rPr>
              <a:t>Huzoor</a:t>
            </a:r>
            <a:r>
              <a:rPr lang="en-US" sz="1800" baseline="30000" dirty="0" err="1">
                <a:solidFill>
                  <a:srgbClr val="222222"/>
                </a:solidFill>
                <a:latin typeface="Verdana" panose="020B0604030504040204" pitchFamily="34" charset="0"/>
                <a:ea typeface="Verdana" panose="020B0604030504040204" pitchFamily="34" charset="0"/>
              </a:rPr>
              <a:t>aba</a:t>
            </a:r>
            <a:r>
              <a:rPr lang="en-US" sz="1800" dirty="0">
                <a:solidFill>
                  <a:srgbClr val="222222"/>
                </a:solidFill>
                <a:latin typeface="Verdana" panose="020B0604030504040204" pitchFamily="34" charset="0"/>
                <a:ea typeface="Verdana" panose="020B0604030504040204" pitchFamily="34" charset="0"/>
              </a:rPr>
              <a:t> stressed that the pledge of allegiance (</a:t>
            </a:r>
            <a:r>
              <a:rPr lang="en-US" sz="1800" i="1" dirty="0">
                <a:solidFill>
                  <a:srgbClr val="222222"/>
                </a:solidFill>
                <a:latin typeface="Verdana" panose="020B0604030504040204" pitchFamily="34" charset="0"/>
                <a:ea typeface="Verdana" panose="020B0604030504040204" pitchFamily="34" charset="0"/>
              </a:rPr>
              <a:t>bai‘at</a:t>
            </a:r>
            <a:r>
              <a:rPr lang="en-US" sz="1800" dirty="0">
                <a:solidFill>
                  <a:srgbClr val="222222"/>
                </a:solidFill>
                <a:latin typeface="Verdana" panose="020B0604030504040204" pitchFamily="34" charset="0"/>
                <a:ea typeface="Verdana" panose="020B0604030504040204" pitchFamily="34" charset="0"/>
              </a:rPr>
              <a:t>) is not merely an outward declaration but a commitment to undergo a profound inner transformation. He warned that without this internal change, the </a:t>
            </a:r>
            <a:r>
              <a:rPr lang="en-US" sz="1800" i="1" dirty="0">
                <a:solidFill>
                  <a:srgbClr val="222222"/>
                </a:solidFill>
                <a:latin typeface="Verdana" panose="020B0604030504040204" pitchFamily="34" charset="0"/>
                <a:ea typeface="Verdana" panose="020B0604030504040204" pitchFamily="34" charset="0"/>
              </a:rPr>
              <a:t>bai‘at</a:t>
            </a:r>
            <a:r>
              <a:rPr lang="en-US" sz="1800" dirty="0">
                <a:solidFill>
                  <a:srgbClr val="222222"/>
                </a:solidFill>
                <a:latin typeface="Verdana" panose="020B0604030504040204" pitchFamily="34" charset="0"/>
                <a:ea typeface="Verdana" panose="020B0604030504040204" pitchFamily="34" charset="0"/>
              </a:rPr>
              <a:t> would be nothing more than a hollow shell. The essence of the pledge lies in developing a deep love for Allah and showing kindness and sympathy to His creation. Without these qualities, a person cannot truly claim to follow the Promised Messiah</a:t>
            </a:r>
            <a:r>
              <a:rPr lang="en-US" sz="1800" baseline="30000" dirty="0">
                <a:solidFill>
                  <a:srgbClr val="222222"/>
                </a:solidFill>
                <a:latin typeface="Verdana" panose="020B0604030504040204" pitchFamily="34" charset="0"/>
                <a:ea typeface="Verdana" panose="020B0604030504040204" pitchFamily="34" charset="0"/>
              </a:rPr>
              <a:t>AS</a:t>
            </a:r>
            <a:r>
              <a:rPr lang="en-US" sz="1800" dirty="0">
                <a:solidFill>
                  <a:srgbClr val="222222"/>
                </a:solidFill>
                <a:latin typeface="Verdana" panose="020B0604030504040204" pitchFamily="34" charset="0"/>
                <a:ea typeface="Verdana" panose="020B0604030504040204" pitchFamily="34" charset="0"/>
              </a:rPr>
              <a:t>.</a:t>
            </a:r>
          </a:p>
          <a:p>
            <a:pPr algn="l">
              <a:lnSpc>
                <a:spcPct val="120000"/>
              </a:lnSpc>
              <a:spcBef>
                <a:spcPts val="0"/>
              </a:spcBef>
            </a:pPr>
            <a:endParaRPr lang="en-US" sz="1800" dirty="0">
              <a:solidFill>
                <a:srgbClr val="222222"/>
              </a:solidFill>
              <a:latin typeface="Verdana" panose="020B0604030504040204" pitchFamily="34" charset="0"/>
              <a:ea typeface="Verdana" panose="020B0604030504040204" pitchFamily="34" charset="0"/>
            </a:endParaRPr>
          </a:p>
          <a:p>
            <a:pPr algn="l">
              <a:lnSpc>
                <a:spcPct val="120000"/>
              </a:lnSpc>
              <a:spcBef>
                <a:spcPts val="0"/>
              </a:spcBef>
            </a:pPr>
            <a:r>
              <a:rPr lang="en-US" sz="1800" dirty="0">
                <a:solidFill>
                  <a:srgbClr val="222222"/>
                </a:solidFill>
                <a:latin typeface="Verdana" panose="020B0604030504040204" pitchFamily="34" charset="0"/>
                <a:ea typeface="Verdana" panose="020B0604030504040204" pitchFamily="34" charset="0"/>
              </a:rPr>
              <a:t>He concluded by praying for the success of the Jamaat, for their ability to fulfil the pledge of allegiance, and for the spread of peace and harmony within society. “May Allah the Almighty grant us the ability to transform our own conditions, to strive to bring about a change in the conditions of our children, to keep the environment of our homes peaceful, and to maintain peace in our society. We should be the bearers of peace and security for the world. We should strive to turn this world towards recognizing God, to raise the banner of the Holy Prophet</a:t>
            </a:r>
            <a:r>
              <a:rPr lang="en-US" sz="1800" baseline="30000" dirty="0">
                <a:solidFill>
                  <a:srgbClr val="222222"/>
                </a:solidFill>
                <a:latin typeface="Verdana" panose="020B0604030504040204" pitchFamily="34" charset="0"/>
                <a:ea typeface="Verdana" panose="020B0604030504040204" pitchFamily="34" charset="0"/>
              </a:rPr>
              <a:t>sa</a:t>
            </a:r>
            <a:r>
              <a:rPr lang="en-US" sz="1800" dirty="0">
                <a:solidFill>
                  <a:srgbClr val="222222"/>
                </a:solidFill>
                <a:latin typeface="Verdana" panose="020B0604030504040204" pitchFamily="34" charset="0"/>
                <a:ea typeface="Verdana" panose="020B0604030504040204" pitchFamily="34" charset="0"/>
              </a:rPr>
              <a:t> in this world, and to bring the world under the shade of his flag. May Allah enable us to always remain such </a:t>
            </a:r>
            <a:r>
              <a:rPr lang="en-US" sz="1800" i="1" dirty="0">
                <a:solidFill>
                  <a:srgbClr val="222222"/>
                </a:solidFill>
                <a:latin typeface="Verdana" panose="020B0604030504040204" pitchFamily="34" charset="0"/>
                <a:ea typeface="Verdana" panose="020B0604030504040204" pitchFamily="34" charset="0"/>
              </a:rPr>
              <a:t>ansar</a:t>
            </a:r>
            <a:r>
              <a:rPr lang="en-US" sz="1800" dirty="0">
                <a:solidFill>
                  <a:srgbClr val="222222"/>
                </a:solidFill>
                <a:latin typeface="Verdana" panose="020B0604030504040204" pitchFamily="34" charset="0"/>
                <a:ea typeface="Verdana" panose="020B0604030504040204" pitchFamily="34" charset="0"/>
              </a:rPr>
              <a:t>. </a:t>
            </a:r>
            <a:r>
              <a:rPr lang="en-US" sz="1800" i="1" dirty="0">
                <a:solidFill>
                  <a:srgbClr val="222222"/>
                </a:solidFill>
                <a:latin typeface="Verdana" panose="020B0604030504040204" pitchFamily="34" charset="0"/>
                <a:ea typeface="Verdana" panose="020B0604030504040204" pitchFamily="34" charset="0"/>
              </a:rPr>
              <a:t>Amin</a:t>
            </a:r>
            <a:r>
              <a:rPr lang="en-US" sz="1800" dirty="0">
                <a:solidFill>
                  <a:srgbClr val="222222"/>
                </a:solidFill>
                <a:latin typeface="Verdana" panose="020B0604030504040204" pitchFamily="34" charset="0"/>
                <a:ea typeface="Verdana" panose="020B0604030504040204" pitchFamily="34" charset="0"/>
              </a:rPr>
              <a:t>.”</a:t>
            </a:r>
            <a:endParaRPr lang="en-US" sz="18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5FA0504-A483-BBFA-3A10-BC1660AA1E49}"/>
              </a:ext>
            </a:extLst>
          </p:cNvPr>
          <p:cNvSpPr txBox="1"/>
          <p:nvPr/>
        </p:nvSpPr>
        <p:spPr>
          <a:xfrm>
            <a:off x="6866398" y="0"/>
            <a:ext cx="5239757" cy="523220"/>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Speech by Hazrat Khalifatul Masih V</a:t>
            </a:r>
            <a:r>
              <a:rPr lang="en-US" sz="1400" b="1" baseline="30000" dirty="0">
                <a:solidFill>
                  <a:schemeClr val="bg1"/>
                </a:solidFill>
                <a:latin typeface="Verdana" panose="020B0604030504040204" pitchFamily="34" charset="0"/>
                <a:ea typeface="Verdana" panose="020B0604030504040204" pitchFamily="34" charset="0"/>
              </a:rPr>
              <a:t>ABA</a:t>
            </a:r>
            <a:endParaRPr kumimoji="0" lang="en-US" sz="1400" b="1" i="0" u="none" strike="noStrike" kern="12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endParaRPr>
          </a:p>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Majlis Ansarullah UK Annual Ijtima 2024</a:t>
            </a:r>
          </a:p>
        </p:txBody>
      </p:sp>
    </p:spTree>
    <p:extLst>
      <p:ext uri="{BB962C8B-B14F-4D97-AF65-F5344CB8AC3E}">
        <p14:creationId xmlns:p14="http://schemas.microsoft.com/office/powerpoint/2010/main" val="2998806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57794B3-9933-53B5-79FA-9734EE13023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4BA4B01-54ED-9350-09B4-30B38E18EE08}"/>
              </a:ext>
            </a:extLst>
          </p:cNvPr>
          <p:cNvSpPr txBox="1"/>
          <p:nvPr/>
        </p:nvSpPr>
        <p:spPr>
          <a:xfrm>
            <a:off x="6866398" y="0"/>
            <a:ext cx="5239757" cy="523220"/>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Speech by Hazrat Khalifatul Masih V</a:t>
            </a:r>
            <a:r>
              <a:rPr lang="en-US" sz="1400" b="1" baseline="30000" dirty="0">
                <a:solidFill>
                  <a:schemeClr val="bg1"/>
                </a:solidFill>
                <a:latin typeface="Verdana" panose="020B0604030504040204" pitchFamily="34" charset="0"/>
                <a:ea typeface="Verdana" panose="020B0604030504040204" pitchFamily="34" charset="0"/>
              </a:rPr>
              <a:t>ABA</a:t>
            </a:r>
            <a:endParaRPr kumimoji="0" lang="en-US" sz="1400" b="1" i="0" u="none" strike="noStrike" kern="12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endParaRPr>
          </a:p>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Majlis Ansarullah UK 38</a:t>
            </a:r>
            <a:r>
              <a:rPr kumimoji="0" lang="en-US" sz="1400" b="1" i="0" u="none" strike="noStrike" kern="12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rPr>
              <a:t>th</a:t>
            </a: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 Annual Ijtima 2021</a:t>
            </a:r>
          </a:p>
        </p:txBody>
      </p:sp>
      <p:sp>
        <p:nvSpPr>
          <p:cNvPr id="3" name="TextBox 2">
            <a:extLst>
              <a:ext uri="{FF2B5EF4-FFF2-40B4-BE49-F238E27FC236}">
                <a16:creationId xmlns:a16="http://schemas.microsoft.com/office/drawing/2014/main" id="{B4641E06-D1E0-E02E-7475-2B068635A84F}"/>
              </a:ext>
            </a:extLst>
          </p:cNvPr>
          <p:cNvSpPr txBox="1"/>
          <p:nvPr/>
        </p:nvSpPr>
        <p:spPr>
          <a:xfrm>
            <a:off x="219919" y="1289953"/>
            <a:ext cx="11886236" cy="4278094"/>
          </a:xfrm>
          <a:prstGeom prst="rect">
            <a:avLst/>
          </a:prstGeom>
          <a:noFill/>
        </p:spPr>
        <p:txBody>
          <a:bodyPr wrap="square">
            <a:spAutoFit/>
          </a:bodyPr>
          <a:lstStyle/>
          <a:p>
            <a:r>
              <a:rPr lang="en-US" sz="1600" dirty="0">
                <a:latin typeface="Verdana" panose="020B0604030504040204" pitchFamily="34" charset="0"/>
                <a:ea typeface="Verdana" panose="020B0604030504040204" pitchFamily="34" charset="0"/>
              </a:rPr>
              <a:t>Huzoor</a:t>
            </a:r>
            <a:r>
              <a:rPr lang="en-US" sz="1600" baseline="30000" dirty="0">
                <a:latin typeface="Verdana" panose="020B0604030504040204" pitchFamily="34" charset="0"/>
                <a:ea typeface="Verdana" panose="020B0604030504040204" pitchFamily="34" charset="0"/>
              </a:rPr>
              <a:t>aba</a:t>
            </a:r>
            <a:r>
              <a:rPr lang="en-US" sz="1600" dirty="0">
                <a:latin typeface="Verdana" panose="020B0604030504040204" pitchFamily="34" charset="0"/>
                <a:ea typeface="Verdana" panose="020B0604030504040204" pitchFamily="34" charset="0"/>
              </a:rPr>
              <a:t> said,</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“On one occasion the Promised Messiah</a:t>
            </a:r>
            <a:r>
              <a:rPr lang="en-US" sz="1600" baseline="30000" dirty="0">
                <a:latin typeface="Verdana" panose="020B0604030504040204" pitchFamily="34" charset="0"/>
                <a:ea typeface="Verdana" panose="020B0604030504040204" pitchFamily="34" charset="0"/>
              </a:rPr>
              <a:t>as</a:t>
            </a:r>
            <a:r>
              <a:rPr lang="en-US" sz="1600" dirty="0">
                <a:latin typeface="Verdana" panose="020B0604030504040204" pitchFamily="34" charset="0"/>
                <a:ea typeface="Verdana" panose="020B0604030504040204" pitchFamily="34" charset="0"/>
              </a:rPr>
              <a:t> said that when the prophets (peace be upon them) asked ‘Who is it that will help me in taking people towards Allah the Almighty?’ it was because it is the law of nature that to complete grand and important tasks there is the need of helpers. Such great tasks cannot be completed by just one person. Moreover, even though the Prophets manifested the highest standards of reliance and trust upon God, according to this law of nature they still also called upon helpers.”</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Huzoor</a:t>
            </a:r>
            <a:r>
              <a:rPr lang="en-US" sz="1600" baseline="30000" dirty="0">
                <a:latin typeface="Verdana" panose="020B0604030504040204" pitchFamily="34" charset="0"/>
                <a:ea typeface="Verdana" panose="020B0604030504040204" pitchFamily="34" charset="0"/>
              </a:rPr>
              <a:t>aba </a:t>
            </a:r>
            <a:r>
              <a:rPr lang="en-US" sz="1600" dirty="0">
                <a:latin typeface="Verdana" panose="020B0604030504040204" pitchFamily="34" charset="0"/>
                <a:ea typeface="Verdana" panose="020B0604030504040204" pitchFamily="34" charset="0"/>
              </a:rPr>
              <a:t>continued, </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“Therefore, you who call yourselves ‘Ansarullah’ (The helpers of God) must always keep this at the forefront of your mind that you can only truly be called ‘Ansarullah’ when you answer the call of the Imam of this Age, the appointed one of God, the Promised Messiah and Mahdi, and are not just Ansarullah by name. Rather, be those who sincerely raise slogans that ‘we are the helpers of Allah’, whilst understanding this spirit as well.”</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His Holiness explained that living up to the pledge of Ansarullah and being true helpers of the Promised Messiah</a:t>
            </a:r>
            <a:r>
              <a:rPr lang="en-US" sz="1600" baseline="30000" dirty="0">
                <a:latin typeface="Verdana" panose="020B0604030504040204" pitchFamily="34" charset="0"/>
                <a:ea typeface="Verdana" panose="020B0604030504040204" pitchFamily="34" charset="0"/>
              </a:rPr>
              <a:t>as</a:t>
            </a:r>
            <a:r>
              <a:rPr lang="en-US" sz="1600" dirty="0">
                <a:latin typeface="Verdana" panose="020B0604030504040204" pitchFamily="34" charset="0"/>
                <a:ea typeface="Verdana" panose="020B0604030504040204" pitchFamily="34" charset="0"/>
              </a:rPr>
              <a:t> requires self-assessment and a great reformation of one’s individual state.</a:t>
            </a:r>
          </a:p>
        </p:txBody>
      </p:sp>
    </p:spTree>
    <p:extLst>
      <p:ext uri="{BB962C8B-B14F-4D97-AF65-F5344CB8AC3E}">
        <p14:creationId xmlns:p14="http://schemas.microsoft.com/office/powerpoint/2010/main" val="3000108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656AF08-CD7D-8C4C-F2B4-9251D89A4AA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FDFD85B-D9E0-F271-31A5-8575793E9CF0}"/>
              </a:ext>
            </a:extLst>
          </p:cNvPr>
          <p:cNvSpPr txBox="1"/>
          <p:nvPr/>
        </p:nvSpPr>
        <p:spPr>
          <a:xfrm>
            <a:off x="2720050" y="5553451"/>
            <a:ext cx="9271321" cy="307777"/>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lang="en-US" sz="1400" b="1" i="1" dirty="0">
                <a:latin typeface="Verdana" panose="020B0604030504040204" pitchFamily="34" charset="0"/>
                <a:ea typeface="Verdana" panose="020B0604030504040204" pitchFamily="34" charset="0"/>
              </a:rPr>
              <a:t> Friday Sermon, September 30th, 2016, delivered by Hazrat Khalifatul Masih V</a:t>
            </a:r>
            <a:r>
              <a:rPr lang="en-US" sz="1400" b="1" i="1" baseline="30000" dirty="0">
                <a:latin typeface="Verdana" panose="020B0604030504040204" pitchFamily="34" charset="0"/>
                <a:ea typeface="Verdana" panose="020B0604030504040204" pitchFamily="34" charset="0"/>
              </a:rPr>
              <a:t>ABA</a:t>
            </a:r>
          </a:p>
        </p:txBody>
      </p:sp>
      <p:sp>
        <p:nvSpPr>
          <p:cNvPr id="3" name="TextBox 2">
            <a:extLst>
              <a:ext uri="{FF2B5EF4-FFF2-40B4-BE49-F238E27FC236}">
                <a16:creationId xmlns:a16="http://schemas.microsoft.com/office/drawing/2014/main" id="{1B54466E-C304-7081-2B06-691D660E88A6}"/>
              </a:ext>
            </a:extLst>
          </p:cNvPr>
          <p:cNvSpPr txBox="1"/>
          <p:nvPr/>
        </p:nvSpPr>
        <p:spPr>
          <a:xfrm>
            <a:off x="370391" y="1582340"/>
            <a:ext cx="11620980" cy="3416320"/>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Huzoor</a:t>
            </a:r>
            <a:r>
              <a:rPr lang="en-US" baseline="30000" dirty="0">
                <a:latin typeface="Verdana" panose="020B0604030504040204" pitchFamily="34" charset="0"/>
                <a:ea typeface="Verdana" panose="020B0604030504040204" pitchFamily="34" charset="0"/>
              </a:rPr>
              <a:t>aba</a:t>
            </a:r>
            <a:r>
              <a:rPr lang="en-US" dirty="0">
                <a:latin typeface="Verdana" panose="020B0604030504040204" pitchFamily="34" charset="0"/>
                <a:ea typeface="Verdana" panose="020B0604030504040204" pitchFamily="34" charset="0"/>
              </a:rPr>
              <a:t> said,</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Then another pledge Ansarullah members perform is to form a bond of loyalty with Khilafat-e-Ahmadiyya which can only be achieved when the members strive to spread the words and programs of Khilafat and try their best to help in this work. This can only be made possible when Ansar members will pay great heed to the Khalifa of the time. For this, Allah has blessed us with the MTA through which we can hear the Khalifa despite the long distances. You should also connect your children to the institution of Khilafat along with other spiritual teachings so that the connections of faithfulness to Khilafat are transferred from generation to generation. Also, this would help in the propagation of Islam as after the Promised Messiah it has to be taken forward through the institution of Khilafat. Thus, for this, keep a look out on every pledge that demands sacrifice. May Allah help you all to achieve these goals.</a:t>
            </a:r>
          </a:p>
        </p:txBody>
      </p:sp>
      <p:sp>
        <p:nvSpPr>
          <p:cNvPr id="2" name="TextBox 1">
            <a:extLst>
              <a:ext uri="{FF2B5EF4-FFF2-40B4-BE49-F238E27FC236}">
                <a16:creationId xmlns:a16="http://schemas.microsoft.com/office/drawing/2014/main" id="{749BBBD1-AF8C-07CC-7528-BAA24E8F1046}"/>
              </a:ext>
            </a:extLst>
          </p:cNvPr>
          <p:cNvSpPr txBox="1"/>
          <p:nvPr/>
        </p:nvSpPr>
        <p:spPr>
          <a:xfrm>
            <a:off x="6952243" y="69446"/>
            <a:ext cx="5239757" cy="369332"/>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Guidance from Huzoor</a:t>
            </a:r>
            <a:r>
              <a:rPr kumimoji="0" lang="en-US" b="1" i="0" u="none" strike="noStrike" kern="12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rPr>
              <a:t>aba</a:t>
            </a:r>
          </a:p>
        </p:txBody>
      </p:sp>
    </p:spTree>
    <p:extLst>
      <p:ext uri="{BB962C8B-B14F-4D97-AF65-F5344CB8AC3E}">
        <p14:creationId xmlns:p14="http://schemas.microsoft.com/office/powerpoint/2010/main" val="2624076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434BA39-EDBF-B604-45AD-5C1A6664C5A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B6DBB5A-15CE-9E71-18B1-2EC721384A6B}"/>
              </a:ext>
            </a:extLst>
          </p:cNvPr>
          <p:cNvPicPr>
            <a:picLocks noChangeAspect="1"/>
          </p:cNvPicPr>
          <p:nvPr/>
        </p:nvPicPr>
        <p:blipFill>
          <a:blip r:embed="rId4"/>
          <a:stretch>
            <a:fillRect/>
          </a:stretch>
        </p:blipFill>
        <p:spPr>
          <a:xfrm>
            <a:off x="1237829" y="2011408"/>
            <a:ext cx="9716342" cy="4038950"/>
          </a:xfrm>
          <a:prstGeom prst="rect">
            <a:avLst/>
          </a:prstGeom>
        </p:spPr>
      </p:pic>
      <p:sp>
        <p:nvSpPr>
          <p:cNvPr id="7" name="TextBox 6">
            <a:extLst>
              <a:ext uri="{FF2B5EF4-FFF2-40B4-BE49-F238E27FC236}">
                <a16:creationId xmlns:a16="http://schemas.microsoft.com/office/drawing/2014/main" id="{CEE07E36-ACD7-9FFA-C016-2440EF8B1B5C}"/>
              </a:ext>
            </a:extLst>
          </p:cNvPr>
          <p:cNvSpPr txBox="1"/>
          <p:nvPr/>
        </p:nvSpPr>
        <p:spPr>
          <a:xfrm>
            <a:off x="5929132" y="636552"/>
            <a:ext cx="6094070" cy="1015663"/>
          </a:xfrm>
          <a:prstGeom prst="rect">
            <a:avLst/>
          </a:prstGeom>
          <a:noFill/>
        </p:spPr>
        <p:txBody>
          <a:bodyPr wrap="square">
            <a:spAutoFit/>
          </a:bodyPr>
          <a:lstStyle/>
          <a:p>
            <a:pPr algn="r" rtl="1">
              <a:buNone/>
            </a:pPr>
            <a:r>
              <a:rPr lang="ur-PK" sz="2000" b="1" i="0" dirty="0">
                <a:solidFill>
                  <a:srgbClr val="212529"/>
                </a:solidFill>
                <a:effectLst/>
                <a:latin typeface="Urdu Typesetting" panose="03020402040406030203" pitchFamily="66" charset="-78"/>
                <a:cs typeface="Urdu Typesetting" panose="03020402040406030203" pitchFamily="66" charset="-78"/>
              </a:rPr>
              <a:t>اللہ تعالیٰ سے تعلق اور آپس میں محبت و اخوت</a:t>
            </a:r>
          </a:p>
          <a:p>
            <a:pPr algn="r" rtl="1">
              <a:buNone/>
            </a:pPr>
            <a:r>
              <a:rPr lang="ur-PK" sz="2000" b="1" i="0" dirty="0">
                <a:solidFill>
                  <a:srgbClr val="212529"/>
                </a:solidFill>
                <a:effectLst/>
                <a:latin typeface="Urdu Typesetting" panose="03020402040406030203" pitchFamily="66" charset="-78"/>
                <a:cs typeface="Urdu Typesetting" panose="03020402040406030203" pitchFamily="66" charset="-78"/>
              </a:rPr>
              <a:t>خطبہ جمعہ 30؍ ستمبر 2016ء</a:t>
            </a:r>
          </a:p>
          <a:p>
            <a:pPr algn="r" rtl="1">
              <a:buNone/>
            </a:pPr>
            <a:r>
              <a:rPr lang="ur-PK" sz="2000" b="1" i="0" dirty="0">
                <a:solidFill>
                  <a:srgbClr val="212529"/>
                </a:solidFill>
                <a:effectLst/>
                <a:latin typeface="Urdu Typesetting" panose="03020402040406030203" pitchFamily="66" charset="-78"/>
                <a:cs typeface="Urdu Typesetting" panose="03020402040406030203" pitchFamily="66" charset="-78"/>
              </a:rPr>
              <a:t>فرمودہ حضرت مرزا مسرور احمد، خلیفۃ المسیح الخامس ایدہ اللہ تعالیٰ بنصرہ العزیز</a:t>
            </a:r>
          </a:p>
        </p:txBody>
      </p:sp>
      <p:sp>
        <p:nvSpPr>
          <p:cNvPr id="8" name="TextBox 7">
            <a:extLst>
              <a:ext uri="{FF2B5EF4-FFF2-40B4-BE49-F238E27FC236}">
                <a16:creationId xmlns:a16="http://schemas.microsoft.com/office/drawing/2014/main" id="{854B60A5-140F-C094-AD4D-96F370652EB2}"/>
              </a:ext>
            </a:extLst>
          </p:cNvPr>
          <p:cNvSpPr txBox="1"/>
          <p:nvPr/>
        </p:nvSpPr>
        <p:spPr>
          <a:xfrm>
            <a:off x="6952243" y="69446"/>
            <a:ext cx="5239757" cy="369332"/>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Guidance from Huzoor</a:t>
            </a:r>
            <a:r>
              <a:rPr kumimoji="0" lang="en-US" b="1" i="0" u="none" strike="noStrike" kern="12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rPr>
              <a:t>aba</a:t>
            </a:r>
          </a:p>
        </p:txBody>
      </p:sp>
    </p:spTree>
    <p:extLst>
      <p:ext uri="{BB962C8B-B14F-4D97-AF65-F5344CB8AC3E}">
        <p14:creationId xmlns:p14="http://schemas.microsoft.com/office/powerpoint/2010/main" val="3280485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893BD43-2E1E-7499-0230-F1D6ABC22D1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C071D89-E982-9A7E-065F-45E91343E635}"/>
              </a:ext>
            </a:extLst>
          </p:cNvPr>
          <p:cNvSpPr txBox="1"/>
          <p:nvPr/>
        </p:nvSpPr>
        <p:spPr>
          <a:xfrm>
            <a:off x="5184885" y="3013057"/>
            <a:ext cx="1822230"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Salat</a:t>
            </a:r>
          </a:p>
        </p:txBody>
      </p:sp>
      <p:sp>
        <p:nvSpPr>
          <p:cNvPr id="12" name="Slide Number Placeholder 11">
            <a:extLst>
              <a:ext uri="{FF2B5EF4-FFF2-40B4-BE49-F238E27FC236}">
                <a16:creationId xmlns:a16="http://schemas.microsoft.com/office/drawing/2014/main" id="{56FEB76A-D8C5-C15C-42AB-D93E47C10493}"/>
              </a:ext>
            </a:extLst>
          </p:cNvPr>
          <p:cNvSpPr>
            <a:spLocks noGrp="1"/>
          </p:cNvSpPr>
          <p:nvPr>
            <p:ph type="sldNum" sz="quarter" idx="12"/>
          </p:nvPr>
        </p:nvSpPr>
        <p:spPr/>
        <p:txBody>
          <a:bodyPr/>
          <a:lstStyle/>
          <a:p>
            <a:fld id="{A765CC5E-8052-F244-B94C-173FF7AA6EEC}" type="slidenum">
              <a:rPr lang="en-US" smtClean="0"/>
              <a:t>15</a:t>
            </a:fld>
            <a:endParaRPr lang="en-US"/>
          </a:p>
        </p:txBody>
      </p:sp>
    </p:spTree>
    <p:extLst>
      <p:ext uri="{BB962C8B-B14F-4D97-AF65-F5344CB8AC3E}">
        <p14:creationId xmlns:p14="http://schemas.microsoft.com/office/powerpoint/2010/main" val="3269883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ADB06AA-42FC-AC52-3686-3F73A68CA385}"/>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F3572393-9A21-C0B3-C790-A084F316EB54}"/>
              </a:ext>
            </a:extLst>
          </p:cNvPr>
          <p:cNvSpPr txBox="1"/>
          <p:nvPr/>
        </p:nvSpPr>
        <p:spPr>
          <a:xfrm>
            <a:off x="6257926" y="0"/>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Salat</a:t>
            </a:r>
          </a:p>
        </p:txBody>
      </p:sp>
      <p:sp>
        <p:nvSpPr>
          <p:cNvPr id="5" name="Content Placeholder 2">
            <a:extLst>
              <a:ext uri="{FF2B5EF4-FFF2-40B4-BE49-F238E27FC236}">
                <a16:creationId xmlns:a16="http://schemas.microsoft.com/office/drawing/2014/main" id="{504A3850-2B9F-CE2B-FED5-2E08CEC1F548}"/>
              </a:ext>
            </a:extLst>
          </p:cNvPr>
          <p:cNvSpPr txBox="1">
            <a:spLocks/>
          </p:cNvSpPr>
          <p:nvPr/>
        </p:nvSpPr>
        <p:spPr>
          <a:xfrm>
            <a:off x="370390" y="1332259"/>
            <a:ext cx="11632556" cy="455925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dirty="0">
                <a:solidFill>
                  <a:srgbClr val="222222"/>
                </a:solidFill>
                <a:latin typeface="Verdana" panose="020B0604030504040204" pitchFamily="34" charset="0"/>
                <a:ea typeface="Verdana" panose="020B0604030504040204" pitchFamily="34" charset="0"/>
              </a:rPr>
              <a:t>….it is of concern that men who are named Qawwam (guardian) are indolent about Salat. They are the head of household, and it is their responsibility to be a model for the family, if they are not making an effort in this regard what sort of model will the children become. When boys reach adolescence and the father does not offer Salat, they too do not offer it in spite of the mother’s efforts. The custom is that if the mosque or Salat center is at a distance then congregational Salat should be offered at homes. This fills homes with blessings. Men are particularly enjoined to observe Salat and ‘observance of Salat’ means, except in exceptional situation, to offer it in congregation. Congregational Salat is offered during Jalsa. In order to attain the objective of attending Jalsa this should be made a regular feature of life.</a:t>
            </a:r>
          </a:p>
        </p:txBody>
      </p:sp>
      <p:sp>
        <p:nvSpPr>
          <p:cNvPr id="7" name="TextBox 6">
            <a:extLst>
              <a:ext uri="{FF2B5EF4-FFF2-40B4-BE49-F238E27FC236}">
                <a16:creationId xmlns:a16="http://schemas.microsoft.com/office/drawing/2014/main" id="{B76CC38F-EF66-2DD0-0F0B-D2769AFCD254}"/>
              </a:ext>
            </a:extLst>
          </p:cNvPr>
          <p:cNvSpPr txBox="1"/>
          <p:nvPr/>
        </p:nvSpPr>
        <p:spPr>
          <a:xfrm>
            <a:off x="4039564" y="5737625"/>
            <a:ext cx="7782046" cy="307777"/>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1" u="none" strike="noStrike" kern="1200" cap="none" spc="0" normalizeH="0" baseline="0" noProof="0" dirty="0">
                <a:ln>
                  <a:noFill/>
                </a:ln>
                <a:effectLst/>
                <a:uLnTx/>
                <a:uFillTx/>
                <a:latin typeface="Verdana" panose="020B0604030504040204" pitchFamily="34" charset="0"/>
                <a:ea typeface="Verdana" panose="020B0604030504040204" pitchFamily="34" charset="0"/>
              </a:rPr>
              <a:t>Friday Sermon delivered by Hazrat Khalifatul Masih </a:t>
            </a:r>
            <a:r>
              <a:rPr kumimoji="0" lang="en-US" sz="1400" b="1" i="1" u="none" strike="noStrike" kern="1200" cap="none" spc="0" normalizeH="0" noProof="0" dirty="0">
                <a:ln>
                  <a:noFill/>
                </a:ln>
                <a:effectLst/>
                <a:uLnTx/>
                <a:uFillTx/>
                <a:latin typeface="Verdana" panose="020B0604030504040204" pitchFamily="34" charset="0"/>
                <a:ea typeface="Verdana" panose="020B0604030504040204" pitchFamily="34" charset="0"/>
              </a:rPr>
              <a:t>V</a:t>
            </a:r>
            <a:r>
              <a:rPr kumimoji="0" lang="en-US" sz="1400" b="1" i="1" u="none" strike="noStrike" kern="1200" cap="none" spc="0" normalizeH="0" baseline="30000" noProof="0" dirty="0">
                <a:ln>
                  <a:noFill/>
                </a:ln>
                <a:effectLst/>
                <a:uLnTx/>
                <a:uFillTx/>
                <a:latin typeface="Verdana" panose="020B0604030504040204" pitchFamily="34" charset="0"/>
                <a:ea typeface="Verdana" panose="020B0604030504040204" pitchFamily="34" charset="0"/>
              </a:rPr>
              <a:t>ABA </a:t>
            </a:r>
            <a:r>
              <a:rPr kumimoji="0" lang="en-US" sz="1400" b="1" i="1" u="none" strike="noStrike" kern="1200" cap="none" spc="0" normalizeH="0" noProof="0" dirty="0">
                <a:ln>
                  <a:noFill/>
                </a:ln>
                <a:effectLst/>
                <a:uLnTx/>
                <a:uFillTx/>
                <a:latin typeface="Verdana" panose="020B0604030504040204" pitchFamily="34" charset="0"/>
                <a:ea typeface="Verdana" panose="020B0604030504040204" pitchFamily="34" charset="0"/>
              </a:rPr>
              <a:t>May</a:t>
            </a:r>
            <a:r>
              <a:rPr lang="en-US" sz="1400" b="1" i="1" dirty="0">
                <a:latin typeface="Verdana" panose="020B0604030504040204" pitchFamily="34" charset="0"/>
                <a:ea typeface="Verdana" panose="020B0604030504040204" pitchFamily="34" charset="0"/>
              </a:rPr>
              <a:t>18, 2012 </a:t>
            </a:r>
            <a:endParaRPr kumimoji="0" lang="en-US" sz="1400" b="1" i="1" u="none" strike="noStrike" kern="1200" cap="none" spc="0" normalizeH="0" noProof="0" dirty="0">
              <a:ln>
                <a:noFill/>
              </a:ln>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18063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ED05F96-C29B-8E6E-16A2-984EABB71E6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B56BECF-0CC9-EC75-E757-656594251CD7}"/>
              </a:ext>
            </a:extLst>
          </p:cNvPr>
          <p:cNvSpPr>
            <a:spLocks noGrp="1"/>
          </p:cNvSpPr>
          <p:nvPr>
            <p:ph type="sldNum" sz="quarter" idx="12"/>
          </p:nvPr>
        </p:nvSpPr>
        <p:spPr/>
        <p:txBody>
          <a:bodyPr/>
          <a:lstStyle/>
          <a:p>
            <a:fld id="{A765CC5E-8052-F244-B94C-173FF7AA6EEC}" type="slidenum">
              <a:rPr lang="en-US" smtClean="0"/>
              <a:t>17</a:t>
            </a:fld>
            <a:endParaRPr lang="en-US"/>
          </a:p>
        </p:txBody>
      </p:sp>
      <p:pic>
        <p:nvPicPr>
          <p:cNvPr id="11" name="Picture 10">
            <a:extLst>
              <a:ext uri="{FF2B5EF4-FFF2-40B4-BE49-F238E27FC236}">
                <a16:creationId xmlns:a16="http://schemas.microsoft.com/office/drawing/2014/main" id="{622F2F6A-3725-A83B-B50A-77D2072E6FD8}"/>
              </a:ext>
            </a:extLst>
          </p:cNvPr>
          <p:cNvPicPr>
            <a:picLocks noChangeAspect="1"/>
          </p:cNvPicPr>
          <p:nvPr/>
        </p:nvPicPr>
        <p:blipFill>
          <a:blip r:embed="rId3"/>
          <a:stretch>
            <a:fillRect/>
          </a:stretch>
        </p:blipFill>
        <p:spPr>
          <a:xfrm>
            <a:off x="9062977" y="652002"/>
            <a:ext cx="2900258" cy="1133185"/>
          </a:xfrm>
          <a:prstGeom prst="rect">
            <a:avLst/>
          </a:prstGeom>
        </p:spPr>
      </p:pic>
      <p:grpSp>
        <p:nvGrpSpPr>
          <p:cNvPr id="18" name="Group 17">
            <a:extLst>
              <a:ext uri="{FF2B5EF4-FFF2-40B4-BE49-F238E27FC236}">
                <a16:creationId xmlns:a16="http://schemas.microsoft.com/office/drawing/2014/main" id="{109E19E2-C2E2-EB71-AC65-E8CBB7ADEC17}"/>
              </a:ext>
            </a:extLst>
          </p:cNvPr>
          <p:cNvGrpSpPr/>
          <p:nvPr/>
        </p:nvGrpSpPr>
        <p:grpSpPr>
          <a:xfrm>
            <a:off x="2213055" y="1339113"/>
            <a:ext cx="6849922" cy="4866885"/>
            <a:chOff x="2213055" y="1339113"/>
            <a:chExt cx="6849922" cy="4866885"/>
          </a:xfrm>
        </p:grpSpPr>
        <p:pic>
          <p:nvPicPr>
            <p:cNvPr id="15" name="Picture 14">
              <a:extLst>
                <a:ext uri="{FF2B5EF4-FFF2-40B4-BE49-F238E27FC236}">
                  <a16:creationId xmlns:a16="http://schemas.microsoft.com/office/drawing/2014/main" id="{286BFF66-7DA6-7FE2-E049-5C02BAC7EFFA}"/>
                </a:ext>
              </a:extLst>
            </p:cNvPr>
            <p:cNvPicPr>
              <a:picLocks noChangeAspect="1"/>
            </p:cNvPicPr>
            <p:nvPr/>
          </p:nvPicPr>
          <p:blipFill>
            <a:blip r:embed="rId4"/>
            <a:stretch>
              <a:fillRect/>
            </a:stretch>
          </p:blipFill>
          <p:spPr>
            <a:xfrm>
              <a:off x="2213055" y="1339113"/>
              <a:ext cx="6849922" cy="4866885"/>
            </a:xfrm>
            <a:prstGeom prst="rect">
              <a:avLst/>
            </a:prstGeom>
          </p:spPr>
        </p:pic>
        <p:sp>
          <p:nvSpPr>
            <p:cNvPr id="16" name="Rectangle 15">
              <a:extLst>
                <a:ext uri="{FF2B5EF4-FFF2-40B4-BE49-F238E27FC236}">
                  <a16:creationId xmlns:a16="http://schemas.microsoft.com/office/drawing/2014/main" id="{CB939506-DDA6-3B2F-CE85-96230FE97EFD}"/>
                </a:ext>
              </a:extLst>
            </p:cNvPr>
            <p:cNvSpPr/>
            <p:nvPr/>
          </p:nvSpPr>
          <p:spPr>
            <a:xfrm>
              <a:off x="5208608" y="1339113"/>
              <a:ext cx="3854369" cy="4001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354D39C-E876-2EA4-FFFD-3486C32544DB}"/>
                </a:ext>
              </a:extLst>
            </p:cNvPr>
            <p:cNvSpPr/>
            <p:nvPr/>
          </p:nvSpPr>
          <p:spPr>
            <a:xfrm>
              <a:off x="2253206" y="5805888"/>
              <a:ext cx="5316637" cy="4001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8DA96CAE-62CE-8D6E-93FB-AFBC5728797A}"/>
              </a:ext>
            </a:extLst>
          </p:cNvPr>
          <p:cNvSpPr txBox="1"/>
          <p:nvPr/>
        </p:nvSpPr>
        <p:spPr>
          <a:xfrm>
            <a:off x="6257926" y="0"/>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Salat</a:t>
            </a:r>
          </a:p>
        </p:txBody>
      </p:sp>
    </p:spTree>
    <p:extLst>
      <p:ext uri="{BB962C8B-B14F-4D97-AF65-F5344CB8AC3E}">
        <p14:creationId xmlns:p14="http://schemas.microsoft.com/office/powerpoint/2010/main" val="1089617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553AB3-FD69-260D-B544-713FED18B1F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05419A0-D952-F884-1FAA-769E40684C32}"/>
              </a:ext>
            </a:extLst>
          </p:cNvPr>
          <p:cNvSpPr txBox="1"/>
          <p:nvPr/>
        </p:nvSpPr>
        <p:spPr>
          <a:xfrm>
            <a:off x="4207587" y="2940779"/>
            <a:ext cx="3776826"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Al-Wasiyyat</a:t>
            </a:r>
          </a:p>
        </p:txBody>
      </p:sp>
      <p:sp>
        <p:nvSpPr>
          <p:cNvPr id="12" name="Slide Number Placeholder 11">
            <a:extLst>
              <a:ext uri="{FF2B5EF4-FFF2-40B4-BE49-F238E27FC236}">
                <a16:creationId xmlns:a16="http://schemas.microsoft.com/office/drawing/2014/main" id="{FFCB39C7-C3A0-BEFD-9EE6-02D94DFD85BC}"/>
              </a:ext>
            </a:extLst>
          </p:cNvPr>
          <p:cNvSpPr>
            <a:spLocks noGrp="1"/>
          </p:cNvSpPr>
          <p:nvPr>
            <p:ph type="sldNum" sz="quarter" idx="12"/>
          </p:nvPr>
        </p:nvSpPr>
        <p:spPr/>
        <p:txBody>
          <a:bodyPr/>
          <a:lstStyle/>
          <a:p>
            <a:fld id="{A765CC5E-8052-F244-B94C-173FF7AA6EEC}" type="slidenum">
              <a:rPr lang="en-US" smtClean="0"/>
              <a:t>18</a:t>
            </a:fld>
            <a:endParaRPr lang="en-US"/>
          </a:p>
        </p:txBody>
      </p:sp>
    </p:spTree>
    <p:extLst>
      <p:ext uri="{BB962C8B-B14F-4D97-AF65-F5344CB8AC3E}">
        <p14:creationId xmlns:p14="http://schemas.microsoft.com/office/powerpoint/2010/main" val="506435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B295A2-3ADD-8456-E11A-E79C7277378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7647F4E-256C-CB5E-4426-95769F1A2DC0}"/>
              </a:ext>
            </a:extLst>
          </p:cNvPr>
          <p:cNvSpPr txBox="1"/>
          <p:nvPr/>
        </p:nvSpPr>
        <p:spPr>
          <a:xfrm>
            <a:off x="6715126" y="-2388651"/>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Al Wasiyyat</a:t>
            </a:r>
          </a:p>
        </p:txBody>
      </p:sp>
      <p:sp>
        <p:nvSpPr>
          <p:cNvPr id="20" name="TextBox 19">
            <a:extLst>
              <a:ext uri="{FF2B5EF4-FFF2-40B4-BE49-F238E27FC236}">
                <a16:creationId xmlns:a16="http://schemas.microsoft.com/office/drawing/2014/main" id="{47CFFA87-F125-1442-6636-6FC46DBC901B}"/>
              </a:ext>
            </a:extLst>
          </p:cNvPr>
          <p:cNvSpPr txBox="1"/>
          <p:nvPr/>
        </p:nvSpPr>
        <p:spPr>
          <a:xfrm>
            <a:off x="6242251" y="6096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Al Wasiyyat</a:t>
            </a:r>
          </a:p>
        </p:txBody>
      </p:sp>
      <p:sp>
        <p:nvSpPr>
          <p:cNvPr id="22" name="Slide Number Placeholder 21">
            <a:extLst>
              <a:ext uri="{FF2B5EF4-FFF2-40B4-BE49-F238E27FC236}">
                <a16:creationId xmlns:a16="http://schemas.microsoft.com/office/drawing/2014/main" id="{FBC8CA4D-0669-2C38-AA94-3CB944033B24}"/>
              </a:ext>
            </a:extLst>
          </p:cNvPr>
          <p:cNvSpPr>
            <a:spLocks noGrp="1"/>
          </p:cNvSpPr>
          <p:nvPr>
            <p:ph type="sldNum" sz="quarter" idx="12"/>
          </p:nvPr>
        </p:nvSpPr>
        <p:spPr/>
        <p:txBody>
          <a:bodyPr/>
          <a:lstStyle/>
          <a:p>
            <a:fld id="{A765CC5E-8052-F244-B94C-173FF7AA6EEC}" type="slidenum">
              <a:rPr lang="en-US" smtClean="0"/>
              <a:t>19</a:t>
            </a:fld>
            <a:endParaRPr lang="en-US"/>
          </a:p>
        </p:txBody>
      </p:sp>
      <p:grpSp>
        <p:nvGrpSpPr>
          <p:cNvPr id="11" name="Group 10">
            <a:extLst>
              <a:ext uri="{FF2B5EF4-FFF2-40B4-BE49-F238E27FC236}">
                <a16:creationId xmlns:a16="http://schemas.microsoft.com/office/drawing/2014/main" id="{2406A1CD-0492-5589-9761-49F43E00F478}"/>
              </a:ext>
            </a:extLst>
          </p:cNvPr>
          <p:cNvGrpSpPr/>
          <p:nvPr/>
        </p:nvGrpSpPr>
        <p:grpSpPr>
          <a:xfrm>
            <a:off x="409333" y="2293370"/>
            <a:ext cx="11665835" cy="2463826"/>
            <a:chOff x="385099" y="1807233"/>
            <a:chExt cx="11665835" cy="2463826"/>
          </a:xfrm>
        </p:grpSpPr>
        <p:grpSp>
          <p:nvGrpSpPr>
            <p:cNvPr id="10" name="Group 9">
              <a:extLst>
                <a:ext uri="{FF2B5EF4-FFF2-40B4-BE49-F238E27FC236}">
                  <a16:creationId xmlns:a16="http://schemas.microsoft.com/office/drawing/2014/main" id="{756CBEB1-7D4C-5513-A437-488044B9A06F}"/>
                </a:ext>
              </a:extLst>
            </p:cNvPr>
            <p:cNvGrpSpPr/>
            <p:nvPr/>
          </p:nvGrpSpPr>
          <p:grpSpPr>
            <a:xfrm>
              <a:off x="385099" y="1807233"/>
              <a:ext cx="5299024" cy="2463826"/>
              <a:chOff x="385099" y="1807233"/>
              <a:chExt cx="5299024" cy="2463826"/>
            </a:xfrm>
          </p:grpSpPr>
          <p:pic>
            <p:nvPicPr>
              <p:cNvPr id="3" name="Picture 2">
                <a:extLst>
                  <a:ext uri="{FF2B5EF4-FFF2-40B4-BE49-F238E27FC236}">
                    <a16:creationId xmlns:a16="http://schemas.microsoft.com/office/drawing/2014/main" id="{63DB75F5-ED2A-58E0-7471-1D5BA835F3F1}"/>
                  </a:ext>
                </a:extLst>
              </p:cNvPr>
              <p:cNvPicPr>
                <a:picLocks noChangeAspect="1"/>
              </p:cNvPicPr>
              <p:nvPr/>
            </p:nvPicPr>
            <p:blipFill>
              <a:blip r:embed="rId3"/>
              <a:stretch>
                <a:fillRect/>
              </a:stretch>
            </p:blipFill>
            <p:spPr>
              <a:xfrm>
                <a:off x="385099" y="1807233"/>
                <a:ext cx="5299024" cy="2463826"/>
              </a:xfrm>
              <a:prstGeom prst="rect">
                <a:avLst/>
              </a:prstGeom>
            </p:spPr>
          </p:pic>
          <p:sp>
            <p:nvSpPr>
              <p:cNvPr id="6" name="TextBox 5">
                <a:extLst>
                  <a:ext uri="{FF2B5EF4-FFF2-40B4-BE49-F238E27FC236}">
                    <a16:creationId xmlns:a16="http://schemas.microsoft.com/office/drawing/2014/main" id="{F1168514-0F13-E5B1-03C5-3733277D5078}"/>
                  </a:ext>
                </a:extLst>
              </p:cNvPr>
              <p:cNvSpPr txBox="1"/>
              <p:nvPr/>
            </p:nvSpPr>
            <p:spPr>
              <a:xfrm>
                <a:off x="385099" y="1807233"/>
                <a:ext cx="2068734" cy="261610"/>
              </a:xfrm>
              <a:prstGeom prst="rect">
                <a:avLst/>
              </a:prstGeom>
              <a:solidFill>
                <a:schemeClr val="bg1"/>
              </a:solidFill>
            </p:spPr>
            <p:txBody>
              <a:bodyPr wrap="square" rtlCol="0">
                <a:spAutoFit/>
              </a:bodyPr>
              <a:lstStyle/>
              <a:p>
                <a:endParaRPr lang="en-US" sz="1100" dirty="0"/>
              </a:p>
            </p:txBody>
          </p:sp>
        </p:grpSp>
        <p:grpSp>
          <p:nvGrpSpPr>
            <p:cNvPr id="8" name="Group 7">
              <a:extLst>
                <a:ext uri="{FF2B5EF4-FFF2-40B4-BE49-F238E27FC236}">
                  <a16:creationId xmlns:a16="http://schemas.microsoft.com/office/drawing/2014/main" id="{244FAFAF-6F2C-049E-59AE-AA0E8AAA76BF}"/>
                </a:ext>
              </a:extLst>
            </p:cNvPr>
            <p:cNvGrpSpPr/>
            <p:nvPr/>
          </p:nvGrpSpPr>
          <p:grpSpPr>
            <a:xfrm>
              <a:off x="5971338" y="1807233"/>
              <a:ext cx="6079596" cy="2364179"/>
              <a:chOff x="5971338" y="1807233"/>
              <a:chExt cx="6079596" cy="2364179"/>
            </a:xfrm>
          </p:grpSpPr>
          <p:pic>
            <p:nvPicPr>
              <p:cNvPr id="5" name="Picture 4">
                <a:extLst>
                  <a:ext uri="{FF2B5EF4-FFF2-40B4-BE49-F238E27FC236}">
                    <a16:creationId xmlns:a16="http://schemas.microsoft.com/office/drawing/2014/main" id="{DD2F2DA6-59A2-6783-F83E-8BE374790A27}"/>
                  </a:ext>
                </a:extLst>
              </p:cNvPr>
              <p:cNvPicPr>
                <a:picLocks noChangeAspect="1"/>
              </p:cNvPicPr>
              <p:nvPr/>
            </p:nvPicPr>
            <p:blipFill>
              <a:blip r:embed="rId4"/>
              <a:stretch>
                <a:fillRect/>
              </a:stretch>
            </p:blipFill>
            <p:spPr>
              <a:xfrm>
                <a:off x="5971338" y="1807233"/>
                <a:ext cx="5835563" cy="2364179"/>
              </a:xfrm>
              <a:prstGeom prst="rect">
                <a:avLst/>
              </a:prstGeom>
            </p:spPr>
          </p:pic>
          <p:sp>
            <p:nvSpPr>
              <p:cNvPr id="7" name="TextBox 6">
                <a:extLst>
                  <a:ext uri="{FF2B5EF4-FFF2-40B4-BE49-F238E27FC236}">
                    <a16:creationId xmlns:a16="http://schemas.microsoft.com/office/drawing/2014/main" id="{C125BC09-B22D-BB0E-7A3D-96BB4A645CD9}"/>
                  </a:ext>
                </a:extLst>
              </p:cNvPr>
              <p:cNvSpPr txBox="1"/>
              <p:nvPr/>
            </p:nvSpPr>
            <p:spPr>
              <a:xfrm>
                <a:off x="7014258" y="1818807"/>
                <a:ext cx="5036676" cy="369332"/>
              </a:xfrm>
              <a:prstGeom prst="rect">
                <a:avLst/>
              </a:prstGeom>
              <a:solidFill>
                <a:schemeClr val="bg1"/>
              </a:solidFill>
            </p:spPr>
            <p:txBody>
              <a:bodyPr wrap="square" rtlCol="0">
                <a:spAutoFit/>
              </a:bodyPr>
              <a:lstStyle/>
              <a:p>
                <a:endParaRPr lang="en-US" dirty="0"/>
              </a:p>
            </p:txBody>
          </p:sp>
        </p:grpSp>
      </p:grpSp>
    </p:spTree>
    <p:extLst>
      <p:ext uri="{BB962C8B-B14F-4D97-AF65-F5344CB8AC3E}">
        <p14:creationId xmlns:p14="http://schemas.microsoft.com/office/powerpoint/2010/main" val="238418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1DC4E9-5623-55D5-421E-FF16377297CC}"/>
              </a:ext>
            </a:extLst>
          </p:cNvPr>
          <p:cNvSpPr txBox="1"/>
          <p:nvPr/>
        </p:nvSpPr>
        <p:spPr>
          <a:xfrm>
            <a:off x="365637" y="1711009"/>
            <a:ext cx="11605828" cy="4154984"/>
          </a:xfrm>
          <a:prstGeom prst="rect">
            <a:avLst/>
          </a:prstGeom>
          <a:noFill/>
        </p:spPr>
        <p:txBody>
          <a:bodyPr wrap="square">
            <a:spAutoFit/>
          </a:bodyPr>
          <a:lstStyle/>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Recitation and translation of the Holy Quran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Pledge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Hadith</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Discussion Segment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Salat (Daily Prayers)</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Al–Wasiyyat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Zahanat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Reading The Holy Quran</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Health segment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Local Time – Missionary Comments/Reminders/Announcements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Du’a </a:t>
            </a:r>
          </a:p>
        </p:txBody>
      </p:sp>
      <p:sp>
        <p:nvSpPr>
          <p:cNvPr id="3" name="Cloud 2">
            <a:extLst>
              <a:ext uri="{FF2B5EF4-FFF2-40B4-BE49-F238E27FC236}">
                <a16:creationId xmlns:a16="http://schemas.microsoft.com/office/drawing/2014/main" id="{5C1F09BE-854A-0A14-6A51-5345A7B47EC0}"/>
              </a:ext>
            </a:extLst>
          </p:cNvPr>
          <p:cNvSpPr/>
          <p:nvPr/>
        </p:nvSpPr>
        <p:spPr>
          <a:xfrm>
            <a:off x="9644825" y="193040"/>
            <a:ext cx="2174240" cy="924560"/>
          </a:xfrm>
          <a:prstGeom prst="cloud">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latin typeface="Ink Free" panose="03080402000500000000" pitchFamily="66" charset="0"/>
              </a:rPr>
              <a:t>AGENDA</a:t>
            </a:r>
          </a:p>
        </p:txBody>
      </p:sp>
      <p:sp>
        <p:nvSpPr>
          <p:cNvPr id="6" name="Slide Number Placeholder 5">
            <a:extLst>
              <a:ext uri="{FF2B5EF4-FFF2-40B4-BE49-F238E27FC236}">
                <a16:creationId xmlns:a16="http://schemas.microsoft.com/office/drawing/2014/main" id="{E038860D-951B-A29D-4196-0F6CD90034BF}"/>
              </a:ext>
            </a:extLst>
          </p:cNvPr>
          <p:cNvSpPr>
            <a:spLocks noGrp="1"/>
          </p:cNvSpPr>
          <p:nvPr>
            <p:ph type="sldNum" sz="quarter" idx="12"/>
          </p:nvPr>
        </p:nvSpPr>
        <p:spPr/>
        <p:txBody>
          <a:bodyPr/>
          <a:lstStyle/>
          <a:p>
            <a:fld id="{A765CC5E-8052-F244-B94C-173FF7AA6EEC}" type="slidenum">
              <a:rPr lang="en-US" smtClean="0"/>
              <a:t>2</a:t>
            </a:fld>
            <a:endParaRPr lang="en-US"/>
          </a:p>
        </p:txBody>
      </p:sp>
    </p:spTree>
    <p:extLst>
      <p:ext uri="{BB962C8B-B14F-4D97-AF65-F5344CB8AC3E}">
        <p14:creationId xmlns:p14="http://schemas.microsoft.com/office/powerpoint/2010/main" val="7965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2C393B-9E51-CC45-0FEC-D07019A71EF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E7A13D47-031D-619C-E7CF-3FC4EE77E229}"/>
              </a:ext>
            </a:extLst>
          </p:cNvPr>
          <p:cNvSpPr txBox="1"/>
          <p:nvPr/>
        </p:nvSpPr>
        <p:spPr>
          <a:xfrm>
            <a:off x="1399671" y="2767280"/>
            <a:ext cx="8860221" cy="1077218"/>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Zahanat </a:t>
            </a:r>
          </a:p>
          <a:p>
            <a:pPr algn="ctr"/>
            <a:r>
              <a:rPr lang="en-US" sz="3200" b="1" dirty="0">
                <a:latin typeface="Verdana" panose="020B0604030504040204" pitchFamily="34" charset="0"/>
                <a:ea typeface="Verdana" panose="020B0604030504040204" pitchFamily="34" charset="0"/>
              </a:rPr>
              <a:t>(Mental Ability)</a:t>
            </a:r>
          </a:p>
        </p:txBody>
      </p:sp>
      <p:sp>
        <p:nvSpPr>
          <p:cNvPr id="12" name="Slide Number Placeholder 11">
            <a:extLst>
              <a:ext uri="{FF2B5EF4-FFF2-40B4-BE49-F238E27FC236}">
                <a16:creationId xmlns:a16="http://schemas.microsoft.com/office/drawing/2014/main" id="{21BD373C-C7C4-8BDD-B302-6C27582C6D19}"/>
              </a:ext>
            </a:extLst>
          </p:cNvPr>
          <p:cNvSpPr>
            <a:spLocks noGrp="1"/>
          </p:cNvSpPr>
          <p:nvPr>
            <p:ph type="sldNum" sz="quarter" idx="12"/>
          </p:nvPr>
        </p:nvSpPr>
        <p:spPr/>
        <p:txBody>
          <a:bodyPr/>
          <a:lstStyle/>
          <a:p>
            <a:fld id="{A765CC5E-8052-F244-B94C-173FF7AA6EEC}" type="slidenum">
              <a:rPr lang="en-US" smtClean="0"/>
              <a:t>20</a:t>
            </a:fld>
            <a:endParaRPr lang="en-US"/>
          </a:p>
        </p:txBody>
      </p:sp>
    </p:spTree>
    <p:extLst>
      <p:ext uri="{BB962C8B-B14F-4D97-AF65-F5344CB8AC3E}">
        <p14:creationId xmlns:p14="http://schemas.microsoft.com/office/powerpoint/2010/main" val="4260412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49E198-A597-8F01-FF88-9221AE2A850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668F108-6B80-99AB-DC97-BE36F9F51575}"/>
              </a:ext>
            </a:extLst>
          </p:cNvPr>
          <p:cNvSpPr txBox="1"/>
          <p:nvPr/>
        </p:nvSpPr>
        <p:spPr>
          <a:xfrm>
            <a:off x="340800" y="1263658"/>
            <a:ext cx="10966347" cy="369332"/>
          </a:xfrm>
          <a:prstGeom prst="rect">
            <a:avLst/>
          </a:prstGeom>
          <a:noFill/>
        </p:spPr>
        <p:txBody>
          <a:bodyPr wrap="square">
            <a:spAutoFit/>
          </a:bodyPr>
          <a:lstStyle/>
          <a:p>
            <a:r>
              <a:rPr lang="en-US" dirty="0">
                <a:solidFill>
                  <a:prstClr val="black"/>
                </a:solidFill>
                <a:latin typeface="Verdana" panose="020B0604030504040204" pitchFamily="34" charset="0"/>
                <a:ea typeface="Verdana" panose="020B0604030504040204" pitchFamily="34" charset="0"/>
              </a:rPr>
              <a:t>Q 1. What is a group of pandas known as? </a:t>
            </a:r>
          </a:p>
        </p:txBody>
      </p:sp>
      <p:sp>
        <p:nvSpPr>
          <p:cNvPr id="5" name="Rectangle 2">
            <a:extLst>
              <a:ext uri="{FF2B5EF4-FFF2-40B4-BE49-F238E27FC236}">
                <a16:creationId xmlns:a16="http://schemas.microsoft.com/office/drawing/2014/main" id="{A7394168-F27B-47FE-5A35-65B7C1C70A3B}"/>
              </a:ext>
            </a:extLst>
          </p:cNvPr>
          <p:cNvSpPr>
            <a:spLocks noChangeArrowheads="1"/>
          </p:cNvSpPr>
          <p:nvPr/>
        </p:nvSpPr>
        <p:spPr bwMode="auto">
          <a:xfrm>
            <a:off x="760157" y="1590765"/>
            <a:ext cx="3903283"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Coalition</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Senate</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Pandemonium </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Embarrassment </a:t>
            </a:r>
          </a:p>
        </p:txBody>
      </p:sp>
      <p:sp>
        <p:nvSpPr>
          <p:cNvPr id="6" name="TextBox 5">
            <a:extLst>
              <a:ext uri="{FF2B5EF4-FFF2-40B4-BE49-F238E27FC236}">
                <a16:creationId xmlns:a16="http://schemas.microsoft.com/office/drawing/2014/main" id="{729C6E6E-837B-307C-FFB9-78FC5DD547B5}"/>
              </a:ext>
            </a:extLst>
          </p:cNvPr>
          <p:cNvSpPr txBox="1"/>
          <p:nvPr/>
        </p:nvSpPr>
        <p:spPr>
          <a:xfrm>
            <a:off x="269680" y="2784387"/>
            <a:ext cx="11778420"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lvl="0">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2. </a:t>
            </a:r>
            <a:r>
              <a:rPr lang="en-US" sz="1800" kern="0" dirty="0">
                <a:solidFill>
                  <a:prstClr val="black"/>
                </a:solidFill>
              </a:rPr>
              <a:t>Which search engine was originally called “Backrub”?</a:t>
            </a:r>
            <a:endPar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7" name="Rectangle 3">
            <a:extLst>
              <a:ext uri="{FF2B5EF4-FFF2-40B4-BE49-F238E27FC236}">
                <a16:creationId xmlns:a16="http://schemas.microsoft.com/office/drawing/2014/main" id="{3DF17B4B-B2B6-09EB-6D07-F4CDF3C5129D}"/>
              </a:ext>
            </a:extLst>
          </p:cNvPr>
          <p:cNvSpPr>
            <a:spLocks noChangeArrowheads="1"/>
          </p:cNvSpPr>
          <p:nvPr/>
        </p:nvSpPr>
        <p:spPr bwMode="auto">
          <a:xfrm>
            <a:off x="668717" y="3153719"/>
            <a:ext cx="567421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Yahoo</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Jeeves</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Google</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Bing</a:t>
            </a:r>
          </a:p>
        </p:txBody>
      </p:sp>
      <p:sp>
        <p:nvSpPr>
          <p:cNvPr id="8" name="TextBox 7">
            <a:extLst>
              <a:ext uri="{FF2B5EF4-FFF2-40B4-BE49-F238E27FC236}">
                <a16:creationId xmlns:a16="http://schemas.microsoft.com/office/drawing/2014/main" id="{25C3DFC7-8115-E235-4397-563B8998DE6C}"/>
              </a:ext>
            </a:extLst>
          </p:cNvPr>
          <p:cNvSpPr txBox="1"/>
          <p:nvPr/>
        </p:nvSpPr>
        <p:spPr>
          <a:xfrm>
            <a:off x="269680" y="4390869"/>
            <a:ext cx="1128420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3. </a:t>
            </a:r>
            <a:r>
              <a:rPr lang="en-US" sz="1800" kern="0" dirty="0">
                <a:solidFill>
                  <a:prstClr val="black"/>
                </a:solidFill>
              </a:rPr>
              <a:t>How many minutes are there in a full week? </a:t>
            </a:r>
            <a:endPar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62B0C422-F394-127C-8DB7-BF1F80F413B4}"/>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D7462984-12C0-17D9-255C-66FBE9D0B51F}"/>
              </a:ext>
            </a:extLst>
          </p:cNvPr>
          <p:cNvSpPr>
            <a:spLocks noChangeArrowheads="1"/>
          </p:cNvSpPr>
          <p:nvPr/>
        </p:nvSpPr>
        <p:spPr bwMode="auto">
          <a:xfrm>
            <a:off x="760156" y="4760201"/>
            <a:ext cx="4529473"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15,760</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10,080</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12,180</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14,460</a:t>
            </a:r>
          </a:p>
        </p:txBody>
      </p:sp>
      <p:sp>
        <p:nvSpPr>
          <p:cNvPr id="12" name="Slide Number Placeholder 11">
            <a:extLst>
              <a:ext uri="{FF2B5EF4-FFF2-40B4-BE49-F238E27FC236}">
                <a16:creationId xmlns:a16="http://schemas.microsoft.com/office/drawing/2014/main" id="{922E8984-1383-2306-2D18-476192072678}"/>
              </a:ext>
            </a:extLst>
          </p:cNvPr>
          <p:cNvSpPr>
            <a:spLocks noGrp="1"/>
          </p:cNvSpPr>
          <p:nvPr>
            <p:ph type="sldNum" sz="quarter" idx="12"/>
          </p:nvPr>
        </p:nvSpPr>
        <p:spPr/>
        <p:txBody>
          <a:bodyPr/>
          <a:lstStyle/>
          <a:p>
            <a:fld id="{A765CC5E-8052-F244-B94C-173FF7AA6EEC}" type="slidenum">
              <a:rPr lang="en-US" smtClean="0"/>
              <a:t>21</a:t>
            </a:fld>
            <a:endParaRPr lang="en-US"/>
          </a:p>
        </p:txBody>
      </p:sp>
    </p:spTree>
    <p:extLst>
      <p:ext uri="{BB962C8B-B14F-4D97-AF65-F5344CB8AC3E}">
        <p14:creationId xmlns:p14="http://schemas.microsoft.com/office/powerpoint/2010/main" val="870149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FB63A55-F085-C961-65D6-566DD7F249D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4A13C29-FF12-B9B1-411A-8D9BC70ABBD6}"/>
              </a:ext>
            </a:extLst>
          </p:cNvPr>
          <p:cNvSpPr txBox="1"/>
          <p:nvPr/>
        </p:nvSpPr>
        <p:spPr>
          <a:xfrm>
            <a:off x="340800" y="1263658"/>
            <a:ext cx="10966347" cy="369332"/>
          </a:xfrm>
          <a:prstGeom prst="rect">
            <a:avLst/>
          </a:prstGeom>
          <a:noFill/>
        </p:spPr>
        <p:txBody>
          <a:bodyPr wrap="square">
            <a:spAutoFit/>
          </a:bodyPr>
          <a:lstStyle/>
          <a:p>
            <a:r>
              <a:rPr lang="en-US" dirty="0">
                <a:solidFill>
                  <a:prstClr val="black"/>
                </a:solidFill>
                <a:latin typeface="Verdana" panose="020B0604030504040204" pitchFamily="34" charset="0"/>
                <a:ea typeface="Verdana" panose="020B0604030504040204" pitchFamily="34" charset="0"/>
              </a:rPr>
              <a:t>Q 1. What is a group of pandas known as? </a:t>
            </a:r>
          </a:p>
        </p:txBody>
      </p:sp>
      <p:sp>
        <p:nvSpPr>
          <p:cNvPr id="5" name="Rectangle 2">
            <a:extLst>
              <a:ext uri="{FF2B5EF4-FFF2-40B4-BE49-F238E27FC236}">
                <a16:creationId xmlns:a16="http://schemas.microsoft.com/office/drawing/2014/main" id="{F80A7979-A9D7-5920-7640-7AC64D7625B1}"/>
              </a:ext>
            </a:extLst>
          </p:cNvPr>
          <p:cNvSpPr>
            <a:spLocks noChangeArrowheads="1"/>
          </p:cNvSpPr>
          <p:nvPr/>
        </p:nvSpPr>
        <p:spPr bwMode="auto">
          <a:xfrm>
            <a:off x="760157" y="1590765"/>
            <a:ext cx="3903283"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Coalition</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Senate</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Pandemonium </a:t>
            </a:r>
          </a:p>
          <a:p>
            <a:pPr marL="285750" indent="-285750" eaLnBrk="0" fontAlgn="base" hangingPunct="0">
              <a:spcBef>
                <a:spcPct val="0"/>
              </a:spcBef>
              <a:spcAft>
                <a:spcPct val="0"/>
              </a:spcAft>
              <a:buFont typeface="+mj-lt"/>
              <a:buAutoNum type="arabicPeriod"/>
            </a:pPr>
            <a:r>
              <a:rPr lang="en-US" altLang="en-US" b="1" dirty="0">
                <a:solidFill>
                  <a:prstClr val="black"/>
                </a:solidFill>
                <a:highlight>
                  <a:srgbClr val="00FFFF"/>
                </a:highlight>
                <a:latin typeface="Verdana" panose="020B0604030504040204" pitchFamily="34" charset="0"/>
                <a:ea typeface="Verdana" panose="020B0604030504040204" pitchFamily="34" charset="0"/>
              </a:rPr>
              <a:t>Embarrassment </a:t>
            </a:r>
          </a:p>
        </p:txBody>
      </p:sp>
      <p:sp>
        <p:nvSpPr>
          <p:cNvPr id="6" name="TextBox 5">
            <a:extLst>
              <a:ext uri="{FF2B5EF4-FFF2-40B4-BE49-F238E27FC236}">
                <a16:creationId xmlns:a16="http://schemas.microsoft.com/office/drawing/2014/main" id="{6E0D76C4-CB27-527B-5E4B-D292E95FCE8C}"/>
              </a:ext>
            </a:extLst>
          </p:cNvPr>
          <p:cNvSpPr txBox="1"/>
          <p:nvPr/>
        </p:nvSpPr>
        <p:spPr>
          <a:xfrm>
            <a:off x="269680" y="2833318"/>
            <a:ext cx="11778420"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lvl="0">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2. </a:t>
            </a:r>
            <a:r>
              <a:rPr lang="en-US" sz="1800" kern="0" dirty="0">
                <a:solidFill>
                  <a:prstClr val="black"/>
                </a:solidFill>
              </a:rPr>
              <a:t>Which search engine was originally called “Backrub”?</a:t>
            </a:r>
            <a:endPar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7" name="Rectangle 3">
            <a:extLst>
              <a:ext uri="{FF2B5EF4-FFF2-40B4-BE49-F238E27FC236}">
                <a16:creationId xmlns:a16="http://schemas.microsoft.com/office/drawing/2014/main" id="{0946394C-D151-7CB2-9A75-8597320A7097}"/>
              </a:ext>
            </a:extLst>
          </p:cNvPr>
          <p:cNvSpPr>
            <a:spLocks noChangeArrowheads="1"/>
          </p:cNvSpPr>
          <p:nvPr/>
        </p:nvSpPr>
        <p:spPr bwMode="auto">
          <a:xfrm>
            <a:off x="668717" y="3153719"/>
            <a:ext cx="567421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Yahoo</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Jeeves</a:t>
            </a:r>
          </a:p>
          <a:p>
            <a:pPr marL="285750" indent="-285750">
              <a:buFont typeface="+mj-lt"/>
              <a:buAutoNum type="arabicPeriod"/>
            </a:pPr>
            <a:r>
              <a:rPr lang="en-US" altLang="en-US" b="1" dirty="0">
                <a:solidFill>
                  <a:prstClr val="black"/>
                </a:solidFill>
                <a:highlight>
                  <a:srgbClr val="00FFFF"/>
                </a:highlight>
                <a:latin typeface="Verdana" panose="020B0604030504040204" pitchFamily="34" charset="0"/>
                <a:ea typeface="Verdana" panose="020B0604030504040204" pitchFamily="34" charset="0"/>
              </a:rPr>
              <a:t>Google</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Bing</a:t>
            </a:r>
          </a:p>
        </p:txBody>
      </p:sp>
      <p:sp>
        <p:nvSpPr>
          <p:cNvPr id="8" name="TextBox 7">
            <a:extLst>
              <a:ext uri="{FF2B5EF4-FFF2-40B4-BE49-F238E27FC236}">
                <a16:creationId xmlns:a16="http://schemas.microsoft.com/office/drawing/2014/main" id="{082897C7-BA8D-6A00-962E-0BBFFBFAD164}"/>
              </a:ext>
            </a:extLst>
          </p:cNvPr>
          <p:cNvSpPr txBox="1"/>
          <p:nvPr/>
        </p:nvSpPr>
        <p:spPr>
          <a:xfrm>
            <a:off x="269680" y="4390869"/>
            <a:ext cx="1128420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3. </a:t>
            </a:r>
            <a:r>
              <a:rPr lang="en-US" sz="1800" kern="0" dirty="0">
                <a:solidFill>
                  <a:prstClr val="black"/>
                </a:solidFill>
              </a:rPr>
              <a:t>How many minutes are there in a full week? </a:t>
            </a:r>
            <a:endPar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490E1C41-9E68-4873-40D3-42602101CF98}"/>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94F05BD4-5FD0-BC99-3336-394B1BAE9B0E}"/>
              </a:ext>
            </a:extLst>
          </p:cNvPr>
          <p:cNvSpPr>
            <a:spLocks noChangeArrowheads="1"/>
          </p:cNvSpPr>
          <p:nvPr/>
        </p:nvSpPr>
        <p:spPr bwMode="auto">
          <a:xfrm>
            <a:off x="760156" y="4760201"/>
            <a:ext cx="4529473"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15,760</a:t>
            </a:r>
          </a:p>
          <a:p>
            <a:pPr marL="285750" indent="-285750">
              <a:buFont typeface="+mj-lt"/>
              <a:buAutoNum type="arabicPeriod"/>
            </a:pPr>
            <a:r>
              <a:rPr lang="en-US" altLang="en-US" b="1" dirty="0">
                <a:solidFill>
                  <a:prstClr val="black"/>
                </a:solidFill>
                <a:highlight>
                  <a:srgbClr val="00FFFF"/>
                </a:highlight>
                <a:latin typeface="Verdana" panose="020B0604030504040204" pitchFamily="34" charset="0"/>
                <a:ea typeface="Verdana" panose="020B0604030504040204" pitchFamily="34" charset="0"/>
              </a:rPr>
              <a:t>10,080</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12,180</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14,460</a:t>
            </a:r>
          </a:p>
        </p:txBody>
      </p:sp>
      <p:sp>
        <p:nvSpPr>
          <p:cNvPr id="12" name="Slide Number Placeholder 11">
            <a:extLst>
              <a:ext uri="{FF2B5EF4-FFF2-40B4-BE49-F238E27FC236}">
                <a16:creationId xmlns:a16="http://schemas.microsoft.com/office/drawing/2014/main" id="{37EFEFA5-3E01-AB7A-24C8-D8B3F7E11BCB}"/>
              </a:ext>
            </a:extLst>
          </p:cNvPr>
          <p:cNvSpPr>
            <a:spLocks noGrp="1"/>
          </p:cNvSpPr>
          <p:nvPr>
            <p:ph type="sldNum" sz="quarter" idx="12"/>
          </p:nvPr>
        </p:nvSpPr>
        <p:spPr/>
        <p:txBody>
          <a:bodyPr/>
          <a:lstStyle/>
          <a:p>
            <a:fld id="{A765CC5E-8052-F244-B94C-173FF7AA6EEC}" type="slidenum">
              <a:rPr lang="en-US" smtClean="0"/>
              <a:t>22</a:t>
            </a:fld>
            <a:endParaRPr lang="en-US"/>
          </a:p>
        </p:txBody>
      </p:sp>
      <p:sp>
        <p:nvSpPr>
          <p:cNvPr id="3" name="TextBox 2">
            <a:extLst>
              <a:ext uri="{FF2B5EF4-FFF2-40B4-BE49-F238E27FC236}">
                <a16:creationId xmlns:a16="http://schemas.microsoft.com/office/drawing/2014/main" id="{D605527B-EF3D-0644-AFB7-46FAFF6D4EF9}"/>
              </a:ext>
            </a:extLst>
          </p:cNvPr>
          <p:cNvSpPr txBox="1"/>
          <p:nvPr/>
        </p:nvSpPr>
        <p:spPr>
          <a:xfrm>
            <a:off x="6545064" y="3229139"/>
            <a:ext cx="5377256" cy="1200329"/>
          </a:xfrm>
          <a:prstGeom prst="rect">
            <a:avLst/>
          </a:prstGeom>
          <a:noFill/>
          <a:ln w="25400">
            <a:solidFill>
              <a:schemeClr val="accent1"/>
            </a:solidFill>
          </a:ln>
        </p:spPr>
        <p:txBody>
          <a:bodyPr wrap="square">
            <a:spAutoFit/>
          </a:bodyPr>
          <a:lstStyle/>
          <a:p>
            <a:r>
              <a:rPr lang="en-US" dirty="0">
                <a:latin typeface="Verdana" panose="020B0604030504040204" pitchFamily="34" charset="0"/>
                <a:ea typeface="Verdana" panose="020B0604030504040204" pitchFamily="34" charset="0"/>
              </a:rPr>
              <a:t>According to Stanford’s David Koller, and Google’s own website, Page and Brin’s 1996 foray into the world of search engines was initially called “BackRub.”</a:t>
            </a:r>
          </a:p>
        </p:txBody>
      </p:sp>
      <p:sp>
        <p:nvSpPr>
          <p:cNvPr id="13" name="TextBox 12">
            <a:extLst>
              <a:ext uri="{FF2B5EF4-FFF2-40B4-BE49-F238E27FC236}">
                <a16:creationId xmlns:a16="http://schemas.microsoft.com/office/drawing/2014/main" id="{8943D95B-46D6-FB94-75ED-EFAE59630DF0}"/>
              </a:ext>
            </a:extLst>
          </p:cNvPr>
          <p:cNvSpPr txBox="1"/>
          <p:nvPr/>
        </p:nvSpPr>
        <p:spPr>
          <a:xfrm>
            <a:off x="6545064" y="1094293"/>
            <a:ext cx="5377256" cy="1754326"/>
          </a:xfrm>
          <a:prstGeom prst="rect">
            <a:avLst/>
          </a:prstGeom>
          <a:noFill/>
          <a:ln w="25400">
            <a:solidFill>
              <a:schemeClr val="accent1"/>
            </a:solidFill>
          </a:ln>
        </p:spPr>
        <p:txBody>
          <a:bodyPr wrap="square">
            <a:spAutoFit/>
          </a:bodyPr>
          <a:lstStyle>
            <a:defPPr>
              <a:defRPr lang="en-US"/>
            </a:defPPr>
            <a:lvl1pPr>
              <a:defRPr>
                <a:latin typeface="Verdana" panose="020B0604030504040204" pitchFamily="34" charset="0"/>
                <a:ea typeface="Verdana" panose="020B0604030504040204" pitchFamily="34" charset="0"/>
              </a:defRPr>
            </a:lvl1pPr>
          </a:lstStyle>
          <a:p>
            <a:r>
              <a:rPr lang="en-US" dirty="0"/>
              <a:t>A group of pandas is most commonly called an </a:t>
            </a:r>
            <a:r>
              <a:rPr lang="en-US" b="1" dirty="0"/>
              <a:t>embarrassment</a:t>
            </a:r>
            <a:r>
              <a:rPr lang="en-US" dirty="0"/>
              <a:t>, but other collective nouns include cupboard, bamboo, or bunch. It is worth noting that pandas are naturally solitary animals and are rarely seen in groups. </a:t>
            </a:r>
          </a:p>
        </p:txBody>
      </p:sp>
      <p:sp>
        <p:nvSpPr>
          <p:cNvPr id="14" name="TextBox 13">
            <a:extLst>
              <a:ext uri="{FF2B5EF4-FFF2-40B4-BE49-F238E27FC236}">
                <a16:creationId xmlns:a16="http://schemas.microsoft.com/office/drawing/2014/main" id="{E53D9249-5731-8E2F-AEE8-623F5B55365D}"/>
              </a:ext>
            </a:extLst>
          </p:cNvPr>
          <p:cNvSpPr txBox="1"/>
          <p:nvPr/>
        </p:nvSpPr>
        <p:spPr>
          <a:xfrm>
            <a:off x="6616184" y="5000263"/>
            <a:ext cx="5306136" cy="369332"/>
          </a:xfrm>
          <a:prstGeom prst="rect">
            <a:avLst/>
          </a:prstGeom>
          <a:noFill/>
          <a:ln w="25400">
            <a:solidFill>
              <a:schemeClr val="accent1"/>
            </a:solidFill>
          </a:ln>
        </p:spPr>
        <p:txBody>
          <a:bodyPr wrap="square">
            <a:spAutoFit/>
          </a:bodyPr>
          <a:lstStyle>
            <a:defPPr>
              <a:defRPr lang="en-US"/>
            </a:defPPr>
            <a:lvl1pPr>
              <a:defRPr>
                <a:latin typeface="Verdana" panose="020B0604030504040204" pitchFamily="34" charset="0"/>
                <a:ea typeface="Verdana" panose="020B0604030504040204" pitchFamily="34" charset="0"/>
              </a:defRPr>
            </a:lvl1pPr>
          </a:lstStyle>
          <a:p>
            <a:r>
              <a:rPr lang="en-US" dirty="0"/>
              <a:t>60 X 24 X 7 = 10,080</a:t>
            </a:r>
          </a:p>
        </p:txBody>
      </p:sp>
    </p:spTree>
    <p:extLst>
      <p:ext uri="{BB962C8B-B14F-4D97-AF65-F5344CB8AC3E}">
        <p14:creationId xmlns:p14="http://schemas.microsoft.com/office/powerpoint/2010/main" val="231434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8832E2B-2FE1-240D-64A8-3548633BD7C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71C1BB02-8B83-089D-EF86-3E11B982C30A}"/>
              </a:ext>
            </a:extLst>
          </p:cNvPr>
          <p:cNvSpPr txBox="1"/>
          <p:nvPr/>
        </p:nvSpPr>
        <p:spPr>
          <a:xfrm>
            <a:off x="1807779" y="2913011"/>
            <a:ext cx="8576441" cy="707886"/>
          </a:xfrm>
          <a:prstGeom prst="rect">
            <a:avLst/>
          </a:prstGeom>
          <a:noFill/>
        </p:spPr>
        <p:txBody>
          <a:bodyPr wrap="square">
            <a:spAutoFit/>
          </a:bodyPr>
          <a:lstStyle/>
          <a:p>
            <a:pPr algn="ctr"/>
            <a:r>
              <a:rPr lang="en-US" sz="4000" b="1" dirty="0">
                <a:latin typeface="Verdana" panose="020B0604030504040204" pitchFamily="34" charset="0"/>
                <a:ea typeface="Verdana" panose="020B0604030504040204" pitchFamily="34" charset="0"/>
              </a:rPr>
              <a:t>Reading of the Holy Quran</a:t>
            </a:r>
          </a:p>
        </p:txBody>
      </p:sp>
      <p:sp>
        <p:nvSpPr>
          <p:cNvPr id="12" name="Slide Number Placeholder 11">
            <a:extLst>
              <a:ext uri="{FF2B5EF4-FFF2-40B4-BE49-F238E27FC236}">
                <a16:creationId xmlns:a16="http://schemas.microsoft.com/office/drawing/2014/main" id="{89C1BCB4-E9D1-BA5A-F450-953B6F5F8512}"/>
              </a:ext>
            </a:extLst>
          </p:cNvPr>
          <p:cNvSpPr>
            <a:spLocks noGrp="1"/>
          </p:cNvSpPr>
          <p:nvPr>
            <p:ph type="sldNum" sz="quarter" idx="12"/>
          </p:nvPr>
        </p:nvSpPr>
        <p:spPr/>
        <p:txBody>
          <a:bodyPr/>
          <a:lstStyle/>
          <a:p>
            <a:fld id="{A765CC5E-8052-F244-B94C-173FF7AA6EEC}" type="slidenum">
              <a:rPr lang="en-US" smtClean="0"/>
              <a:t>23</a:t>
            </a:fld>
            <a:endParaRPr lang="en-US"/>
          </a:p>
        </p:txBody>
      </p:sp>
    </p:spTree>
    <p:extLst>
      <p:ext uri="{BB962C8B-B14F-4D97-AF65-F5344CB8AC3E}">
        <p14:creationId xmlns:p14="http://schemas.microsoft.com/office/powerpoint/2010/main" val="2838694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9F8BD-302B-6A05-3E5D-873E0EFDD131}"/>
              </a:ext>
            </a:extLst>
          </p:cNvPr>
          <p:cNvSpPr txBox="1"/>
          <p:nvPr/>
        </p:nvSpPr>
        <p:spPr>
          <a:xfrm>
            <a:off x="0" y="1971831"/>
            <a:ext cx="11849743"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In Holy Quran some words start with a blank alif. It is called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Hamzatul-Wasl</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It has following rules:</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1) </a:t>
            </a:r>
            <a:r>
              <a:rPr kumimoji="0" lang="en-US" sz="1800" b="1"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Fat’hah</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The blank alif always take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Fat’hah</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if the next letter is Lam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Sakin</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Mushaddad</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a:t>
            </a:r>
            <a:r>
              <a:rPr kumimoji="0" lang="en-US" sz="16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hlinkClick r:id="rId5"/>
              </a:rPr>
              <a:t>See CH:59 V24</a:t>
            </a:r>
            <a:endParaRPr kumimoji="0" lang="en-US" sz="16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2) </a:t>
            </a:r>
            <a:r>
              <a:rPr kumimoji="0" lang="en-US" sz="1800" b="1"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Kasrah</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If the very first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Mutaharrik</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vowelled</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letter of such word bears a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Fat’hah</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or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Kasrah</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the blank alif always take a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Kasrah</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a:t>
            </a:r>
            <a:r>
              <a:rPr kumimoji="0" lang="en-US" sz="16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hlinkClick r:id="rId6"/>
              </a:rPr>
              <a:t>See CH:2 V213</a:t>
            </a:r>
            <a:endParaRPr kumimoji="0" lang="en-US" sz="16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3) </a:t>
            </a:r>
            <a:r>
              <a:rPr kumimoji="0" lang="en-US" sz="1800" b="1"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Dammah</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If the very first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Mutaharrik</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vowelled</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letter of such word bears a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Dammah</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the blank alif always take a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Dammah</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a:t>
            </a:r>
            <a:r>
              <a:rPr kumimoji="0" lang="en-US" sz="1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hlinkClick r:id="rId7"/>
              </a:rPr>
              <a:t>See CH:4 V90</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99"/>
                </a:solidFill>
                <a:effectLst/>
                <a:highlight>
                  <a:srgbClr val="FFFF00"/>
                </a:highlight>
                <a:uLnTx/>
                <a:uFillTx/>
                <a:latin typeface="Arial" panose="020B0604020202020204" pitchFamily="34" charset="0"/>
                <a:ea typeface="+mn-ea"/>
                <a:cs typeface="Arial" panose="020B0604020202020204" pitchFamily="34" charset="0"/>
              </a:rPr>
              <a:t>Play Audio </a:t>
            </a:r>
            <a:r>
              <a:rPr kumimoji="0" lang="en-US" sz="14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Click Here</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5" name="Title 3">
            <a:extLst>
              <a:ext uri="{FF2B5EF4-FFF2-40B4-BE49-F238E27FC236}">
                <a16:creationId xmlns:a16="http://schemas.microsoft.com/office/drawing/2014/main" id="{7DB18EAA-5C80-D318-D3E7-40D50385A133}"/>
              </a:ext>
            </a:extLst>
          </p:cNvPr>
          <p:cNvSpPr txBox="1">
            <a:spLocks/>
          </p:cNvSpPr>
          <p:nvPr/>
        </p:nvSpPr>
        <p:spPr>
          <a:xfrm>
            <a:off x="1483661" y="1037516"/>
            <a:ext cx="10515600" cy="964583"/>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7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Quran </a:t>
            </a:r>
            <a:r>
              <a:rPr kumimoji="0" lang="en-US" sz="2700" b="0" i="0" u="sng"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Tajweed</a:t>
            </a:r>
            <a:r>
              <a:rPr kumimoji="0" lang="en-US" sz="27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Basics</a:t>
            </a:r>
            <a:br>
              <a:rPr kumimoji="0" lang="ar-SA"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Hamzatul-Wasl</a:t>
            </a:r>
            <a:r>
              <a:rPr kumimoji="0" lang="en-US"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(Joining Hamza)</a:t>
            </a:r>
          </a:p>
        </p:txBody>
      </p:sp>
      <p:pic>
        <p:nvPicPr>
          <p:cNvPr id="6" name="Picture 5">
            <a:extLst>
              <a:ext uri="{FF2B5EF4-FFF2-40B4-BE49-F238E27FC236}">
                <a16:creationId xmlns:a16="http://schemas.microsoft.com/office/drawing/2014/main" id="{C63ED510-F893-028D-9D97-1FD1725A2E35}"/>
              </a:ext>
            </a:extLst>
          </p:cNvPr>
          <p:cNvPicPr>
            <a:picLocks noChangeAspect="1"/>
          </p:cNvPicPr>
          <p:nvPr/>
        </p:nvPicPr>
        <p:blipFill>
          <a:blip r:embed="rId9"/>
          <a:stretch>
            <a:fillRect/>
          </a:stretch>
        </p:blipFill>
        <p:spPr>
          <a:xfrm>
            <a:off x="4807882" y="2994305"/>
            <a:ext cx="5106113" cy="552527"/>
          </a:xfrm>
          <a:prstGeom prst="rect">
            <a:avLst/>
          </a:prstGeom>
        </p:spPr>
      </p:pic>
      <p:pic>
        <p:nvPicPr>
          <p:cNvPr id="9" name="Picture 8">
            <a:extLst>
              <a:ext uri="{FF2B5EF4-FFF2-40B4-BE49-F238E27FC236}">
                <a16:creationId xmlns:a16="http://schemas.microsoft.com/office/drawing/2014/main" id="{19F835C7-A873-8A7F-F36A-8BD73C79688B}"/>
              </a:ext>
            </a:extLst>
          </p:cNvPr>
          <p:cNvPicPr>
            <a:picLocks noChangeAspect="1"/>
          </p:cNvPicPr>
          <p:nvPr/>
        </p:nvPicPr>
        <p:blipFill>
          <a:blip r:embed="rId10"/>
          <a:stretch>
            <a:fillRect/>
          </a:stretch>
        </p:blipFill>
        <p:spPr>
          <a:xfrm>
            <a:off x="5499501" y="4165010"/>
            <a:ext cx="4477375" cy="562053"/>
          </a:xfrm>
          <a:prstGeom prst="rect">
            <a:avLst/>
          </a:prstGeom>
        </p:spPr>
      </p:pic>
      <p:pic>
        <p:nvPicPr>
          <p:cNvPr id="4" name="Picture 3">
            <a:extLst>
              <a:ext uri="{FF2B5EF4-FFF2-40B4-BE49-F238E27FC236}">
                <a16:creationId xmlns:a16="http://schemas.microsoft.com/office/drawing/2014/main" id="{31384D9F-B972-4D22-6429-D2A8361BDC5B}"/>
              </a:ext>
            </a:extLst>
          </p:cNvPr>
          <p:cNvPicPr>
            <a:picLocks noChangeAspect="1"/>
          </p:cNvPicPr>
          <p:nvPr/>
        </p:nvPicPr>
        <p:blipFill>
          <a:blip r:embed="rId11"/>
          <a:stretch>
            <a:fillRect/>
          </a:stretch>
        </p:blipFill>
        <p:spPr>
          <a:xfrm>
            <a:off x="5402423" y="5380251"/>
            <a:ext cx="4674637" cy="563496"/>
          </a:xfrm>
          <a:prstGeom prst="rect">
            <a:avLst/>
          </a:prstGeom>
        </p:spPr>
      </p:pic>
      <p:pic>
        <p:nvPicPr>
          <p:cNvPr id="3" name="HamzatulWasl">
            <a:hlinkClick r:id="" action="ppaction://media"/>
            <a:extLst>
              <a:ext uri="{FF2B5EF4-FFF2-40B4-BE49-F238E27FC236}">
                <a16:creationId xmlns:a16="http://schemas.microsoft.com/office/drawing/2014/main" id="{D62BB7B7-8BDC-354C-EDAA-AC4D712093B0}"/>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88029" y="5833462"/>
            <a:ext cx="220569" cy="22056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57111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5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B81884C-023F-B6EC-F001-0C0C3486C3D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D7B1F59F-9A35-F061-B5BC-2EF2F2874EC2}"/>
              </a:ext>
            </a:extLst>
          </p:cNvPr>
          <p:cNvSpPr txBox="1"/>
          <p:nvPr/>
        </p:nvSpPr>
        <p:spPr>
          <a:xfrm>
            <a:off x="5039710" y="2725063"/>
            <a:ext cx="2112579"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Health</a:t>
            </a:r>
          </a:p>
        </p:txBody>
      </p:sp>
      <p:sp>
        <p:nvSpPr>
          <p:cNvPr id="12" name="Slide Number Placeholder 11">
            <a:extLst>
              <a:ext uri="{FF2B5EF4-FFF2-40B4-BE49-F238E27FC236}">
                <a16:creationId xmlns:a16="http://schemas.microsoft.com/office/drawing/2014/main" id="{EFDA6AF6-0F56-4103-0EE3-39772107DE53}"/>
              </a:ext>
            </a:extLst>
          </p:cNvPr>
          <p:cNvSpPr>
            <a:spLocks noGrp="1"/>
          </p:cNvSpPr>
          <p:nvPr>
            <p:ph type="sldNum" sz="quarter" idx="12"/>
          </p:nvPr>
        </p:nvSpPr>
        <p:spPr/>
        <p:txBody>
          <a:bodyPr/>
          <a:lstStyle/>
          <a:p>
            <a:fld id="{A765CC5E-8052-F244-B94C-173FF7AA6EEC}" type="slidenum">
              <a:rPr lang="en-US" smtClean="0"/>
              <a:t>25</a:t>
            </a:fld>
            <a:endParaRPr lang="en-US"/>
          </a:p>
        </p:txBody>
      </p:sp>
    </p:spTree>
    <p:extLst>
      <p:ext uri="{BB962C8B-B14F-4D97-AF65-F5344CB8AC3E}">
        <p14:creationId xmlns:p14="http://schemas.microsoft.com/office/powerpoint/2010/main" val="1429069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4" name="Health Myths &amp; Misconceptions"/>
          <p:cNvSpPr txBox="1">
            <a:spLocks noGrp="1"/>
          </p:cNvSpPr>
          <p:nvPr>
            <p:ph type="title"/>
          </p:nvPr>
        </p:nvSpPr>
        <p:spPr>
          <a:prstGeom prst="rect">
            <a:avLst/>
          </a:prstGeom>
        </p:spPr>
        <p:txBody>
          <a:bodyPr/>
          <a:lstStyle>
            <a:lvl1pPr>
              <a:defRPr>
                <a:solidFill>
                  <a:srgbClr val="000000"/>
                </a:solidFill>
              </a:defRPr>
            </a:lvl1pPr>
          </a:lstStyle>
          <a:p>
            <a:r>
              <a:rPr dirty="0">
                <a:latin typeface="Verdana" panose="020B0604030504040204" pitchFamily="34" charset="0"/>
                <a:ea typeface="Verdana" panose="020B0604030504040204" pitchFamily="34" charset="0"/>
              </a:rPr>
              <a:t>Health Myths &amp; Misconceptions </a:t>
            </a:r>
          </a:p>
        </p:txBody>
      </p:sp>
      <p:sp>
        <p:nvSpPr>
          <p:cNvPr id="135" name="Tanvir Ahmed  Qaid Health"/>
          <p:cNvSpPr txBox="1">
            <a:spLocks noGrp="1"/>
          </p:cNvSpPr>
          <p:nvPr>
            <p:ph type="body" sz="quarter" idx="1"/>
          </p:nvPr>
        </p:nvSpPr>
        <p:spPr>
          <a:prstGeom prst="rect">
            <a:avLst/>
          </a:prstGeom>
        </p:spPr>
        <p:txBody>
          <a:bodyPr/>
          <a:lstStyle/>
          <a:p>
            <a:pPr>
              <a:defRPr b="1">
                <a:solidFill>
                  <a:srgbClr val="000000"/>
                </a:solidFill>
              </a:defRPr>
            </a:pPr>
            <a:r>
              <a:rPr dirty="0">
                <a:latin typeface="Verdana" panose="020B0604030504040204" pitchFamily="34" charset="0"/>
                <a:ea typeface="Verdana" panose="020B0604030504040204" pitchFamily="34" charset="0"/>
              </a:rPr>
              <a:t>Tanvir Ahmed </a:t>
            </a:r>
            <a:br>
              <a:rPr dirty="0">
                <a:latin typeface="Verdana" panose="020B0604030504040204" pitchFamily="34" charset="0"/>
                <a:ea typeface="Verdana" panose="020B0604030504040204" pitchFamily="34" charset="0"/>
              </a:rPr>
            </a:br>
            <a:r>
              <a:rPr dirty="0">
                <a:latin typeface="Verdana" panose="020B0604030504040204" pitchFamily="34" charset="0"/>
                <a:ea typeface="Verdana" panose="020B0604030504040204" pitchFamily="34" charset="0"/>
              </a:rPr>
              <a:t>Qaid Health </a:t>
            </a:r>
          </a:p>
        </p:txBody>
      </p:sp>
      <p:pic>
        <p:nvPicPr>
          <p:cNvPr id="3" name="Picture 2">
            <a:extLst>
              <a:ext uri="{FF2B5EF4-FFF2-40B4-BE49-F238E27FC236}">
                <a16:creationId xmlns:a16="http://schemas.microsoft.com/office/drawing/2014/main" id="{0F41BFA0-1389-4C99-D9FF-6233A9402FE6}"/>
              </a:ext>
            </a:extLst>
          </p:cNvPr>
          <p:cNvPicPr>
            <a:picLocks noChangeAspect="1"/>
          </p:cNvPicPr>
          <p:nvPr/>
        </p:nvPicPr>
        <p:blipFill>
          <a:blip r:embed="rId2"/>
          <a:stretch>
            <a:fillRect/>
          </a:stretch>
        </p:blipFill>
        <p:spPr>
          <a:xfrm>
            <a:off x="221852" y="190500"/>
            <a:ext cx="11607475" cy="4380179"/>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7" name="Penicillin Allergy"/>
          <p:cNvSpPr txBox="1">
            <a:spLocks noGrp="1"/>
          </p:cNvSpPr>
          <p:nvPr>
            <p:ph type="title"/>
          </p:nvPr>
        </p:nvSpPr>
        <p:spPr>
          <a:prstGeom prst="rect">
            <a:avLst/>
          </a:prstGeom>
        </p:spPr>
        <p:txBody>
          <a:bodyPr/>
          <a:lstStyle>
            <a:lvl1pPr>
              <a:defRPr>
                <a:solidFill>
                  <a:srgbClr val="424242"/>
                </a:solidFill>
              </a:defRPr>
            </a:lvl1pPr>
          </a:lstStyle>
          <a:p>
            <a:r>
              <a:rPr dirty="0">
                <a:latin typeface="Verdana" panose="020B0604030504040204" pitchFamily="34" charset="0"/>
                <a:ea typeface="Verdana" panose="020B0604030504040204" pitchFamily="34" charset="0"/>
              </a:rPr>
              <a:t>Penicillin Allergy</a:t>
            </a:r>
          </a:p>
        </p:txBody>
      </p:sp>
      <p:sp>
        <p:nvSpPr>
          <p:cNvPr id="138" name="PENICILLIN ALLERGY - A penicillin allergy is rare (less than 1% of the population has it), but 10% of people THINK they have it.…"/>
          <p:cNvSpPr txBox="1">
            <a:spLocks noGrp="1"/>
          </p:cNvSpPr>
          <p:nvPr>
            <p:ph type="body" sz="half" idx="1"/>
          </p:nvPr>
        </p:nvSpPr>
        <p:spPr>
          <a:xfrm>
            <a:off x="609600" y="2254102"/>
            <a:ext cx="7120270" cy="3413051"/>
          </a:xfrm>
          <a:prstGeom prst="rect">
            <a:avLst/>
          </a:prstGeom>
        </p:spPr>
        <p:txBody>
          <a:bodyPr>
            <a:normAutofit/>
          </a:bodyPr>
          <a:lstStyle/>
          <a:p>
            <a:pPr>
              <a:buBlip>
                <a:blip r:embed="rId2"/>
              </a:buBlip>
              <a:defRPr>
                <a:solidFill>
                  <a:srgbClr val="000000"/>
                </a:solidFill>
              </a:defRPr>
            </a:pPr>
            <a:r>
              <a:rPr b="1" dirty="0">
                <a:latin typeface="Verdana" panose="020B0604030504040204" pitchFamily="34" charset="0"/>
                <a:ea typeface="Verdana" panose="020B0604030504040204" pitchFamily="34" charset="0"/>
              </a:rPr>
              <a:t>PENICILLIN ALLERGY </a:t>
            </a:r>
            <a:r>
              <a:rPr dirty="0">
                <a:latin typeface="Verdana" panose="020B0604030504040204" pitchFamily="34" charset="0"/>
                <a:ea typeface="Verdana" panose="020B0604030504040204" pitchFamily="34" charset="0"/>
              </a:rPr>
              <a:t>- A penicillin allergy is </a:t>
            </a:r>
            <a:r>
              <a:rPr dirty="0">
                <a:solidFill>
                  <a:srgbClr val="0F65EF"/>
                </a:solidFill>
                <a:latin typeface="Verdana" panose="020B0604030504040204" pitchFamily="34" charset="0"/>
                <a:ea typeface="Verdana" panose="020B0604030504040204" pitchFamily="34" charset="0"/>
                <a:hlinkClick r:id="rId3"/>
              </a:rPr>
              <a:t>rare</a:t>
            </a:r>
            <a:r>
              <a:rPr dirty="0">
                <a:latin typeface="Verdana" panose="020B0604030504040204" pitchFamily="34" charset="0"/>
                <a:ea typeface="Verdana" panose="020B0604030504040204" pitchFamily="34" charset="0"/>
              </a:rPr>
              <a:t> (less than 1% of the population </a:t>
            </a:r>
            <a:r>
              <a:rPr dirty="0">
                <a:solidFill>
                  <a:srgbClr val="0F65EF"/>
                </a:solidFill>
                <a:latin typeface="Verdana" panose="020B0604030504040204" pitchFamily="34" charset="0"/>
                <a:ea typeface="Verdana" panose="020B0604030504040204" pitchFamily="34" charset="0"/>
                <a:hlinkClick r:id="rId4"/>
              </a:rPr>
              <a:t>has</a:t>
            </a:r>
            <a:r>
              <a:rPr dirty="0">
                <a:latin typeface="Verdana" panose="020B0604030504040204" pitchFamily="34" charset="0"/>
                <a:ea typeface="Verdana" panose="020B0604030504040204" pitchFamily="34" charset="0"/>
              </a:rPr>
              <a:t> it), but 10% of people THINK they have it. </a:t>
            </a:r>
          </a:p>
          <a:p>
            <a:pPr>
              <a:buBlip>
                <a:blip r:embed="rId2"/>
              </a:buBlip>
              <a:defRPr>
                <a:solidFill>
                  <a:srgbClr val="000000"/>
                </a:solidFill>
              </a:defRPr>
            </a:pPr>
            <a:r>
              <a:rPr b="1" dirty="0">
                <a:latin typeface="Verdana" panose="020B0604030504040204" pitchFamily="34" charset="0"/>
                <a:ea typeface="Verdana" panose="020B0604030504040204" pitchFamily="34" charset="0"/>
              </a:rPr>
              <a:t>YOU CAN GET TESTED</a:t>
            </a:r>
            <a:r>
              <a:rPr dirty="0">
                <a:latin typeface="Verdana" panose="020B0604030504040204" pitchFamily="34" charset="0"/>
                <a:ea typeface="Verdana" panose="020B0604030504040204" pitchFamily="34" charset="0"/>
              </a:rPr>
              <a:t> to see if you have a true allergy because being labelled allergic may deprive you from using a number of antibiotics for your potentially serious infection</a:t>
            </a:r>
          </a:p>
        </p:txBody>
      </p:sp>
      <p:pic>
        <p:nvPicPr>
          <p:cNvPr id="3" name="Picture 2">
            <a:extLst>
              <a:ext uri="{FF2B5EF4-FFF2-40B4-BE49-F238E27FC236}">
                <a16:creationId xmlns:a16="http://schemas.microsoft.com/office/drawing/2014/main" id="{BB1C0EEB-EE77-CE86-A43E-6CD15485F90B}"/>
              </a:ext>
            </a:extLst>
          </p:cNvPr>
          <p:cNvPicPr>
            <a:picLocks noChangeAspect="1"/>
          </p:cNvPicPr>
          <p:nvPr/>
        </p:nvPicPr>
        <p:blipFill>
          <a:blip r:embed="rId5"/>
          <a:stretch>
            <a:fillRect/>
          </a:stretch>
        </p:blipFill>
        <p:spPr>
          <a:xfrm>
            <a:off x="8656800" y="1632369"/>
            <a:ext cx="3165385" cy="4552950"/>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1" name="Skipping your Annual Exam"/>
          <p:cNvSpPr txBox="1">
            <a:spLocks noGrp="1"/>
          </p:cNvSpPr>
          <p:nvPr>
            <p:ph type="title"/>
          </p:nvPr>
        </p:nvSpPr>
        <p:spPr>
          <a:prstGeom prst="rect">
            <a:avLst/>
          </a:prstGeom>
        </p:spPr>
        <p:txBody>
          <a:bodyPr/>
          <a:lstStyle>
            <a:lvl1pPr>
              <a:defRPr>
                <a:solidFill>
                  <a:srgbClr val="424242"/>
                </a:solidFill>
              </a:defRPr>
            </a:lvl1pPr>
          </a:lstStyle>
          <a:p>
            <a:r>
              <a:rPr dirty="0">
                <a:latin typeface="Verdana" panose="020B0604030504040204" pitchFamily="34" charset="0"/>
                <a:ea typeface="Verdana" panose="020B0604030504040204" pitchFamily="34" charset="0"/>
              </a:rPr>
              <a:t>Skipping your Annual Exam</a:t>
            </a:r>
          </a:p>
        </p:txBody>
      </p:sp>
      <p:pic>
        <p:nvPicPr>
          <p:cNvPr id="3" name="Picture 2">
            <a:extLst>
              <a:ext uri="{FF2B5EF4-FFF2-40B4-BE49-F238E27FC236}">
                <a16:creationId xmlns:a16="http://schemas.microsoft.com/office/drawing/2014/main" id="{84845187-7E51-05A1-507F-97EE42128C30}"/>
              </a:ext>
            </a:extLst>
          </p:cNvPr>
          <p:cNvPicPr>
            <a:picLocks noChangeAspect="1"/>
          </p:cNvPicPr>
          <p:nvPr/>
        </p:nvPicPr>
        <p:blipFill>
          <a:blip r:embed="rId2"/>
          <a:stretch>
            <a:fillRect/>
          </a:stretch>
        </p:blipFill>
        <p:spPr>
          <a:xfrm>
            <a:off x="6710244" y="2212871"/>
            <a:ext cx="5071449" cy="3401030"/>
          </a:xfrm>
          <a:prstGeom prst="rect">
            <a:avLst/>
          </a:prstGeom>
        </p:spPr>
      </p:pic>
      <p:sp>
        <p:nvSpPr>
          <p:cNvPr id="7" name="TextBox 6">
            <a:extLst>
              <a:ext uri="{FF2B5EF4-FFF2-40B4-BE49-F238E27FC236}">
                <a16:creationId xmlns:a16="http://schemas.microsoft.com/office/drawing/2014/main" id="{64CCDC8A-9A5D-0C94-41D4-18B92F3B93AF}"/>
              </a:ext>
            </a:extLst>
          </p:cNvPr>
          <p:cNvSpPr txBox="1"/>
          <p:nvPr/>
        </p:nvSpPr>
        <p:spPr>
          <a:xfrm>
            <a:off x="410308" y="2028254"/>
            <a:ext cx="6096000" cy="38164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defTabSz="412750" hangingPunct="0">
              <a:buFont typeface="Arial" panose="020B0604020202020204" pitchFamily="34" charset="0"/>
              <a:buChar char="•"/>
            </a:pPr>
            <a:r>
              <a:rPr lang="en-US" sz="2200" kern="0" dirty="0">
                <a:solidFill>
                  <a:srgbClr val="000000"/>
                </a:solidFill>
                <a:latin typeface="Verdana" panose="020B0604030504040204" pitchFamily="34" charset="0"/>
                <a:ea typeface="Verdana" panose="020B0604030504040204" pitchFamily="34" charset="0"/>
                <a:sym typeface="Palatino"/>
              </a:rPr>
              <a:t>People skip their annual checkup because they 'feel fine.’</a:t>
            </a:r>
            <a:br>
              <a:rPr lang="en-US" sz="2200" kern="0" dirty="0">
                <a:solidFill>
                  <a:srgbClr val="000000"/>
                </a:solidFill>
                <a:latin typeface="Verdana" panose="020B0604030504040204" pitchFamily="34" charset="0"/>
                <a:ea typeface="Verdana" panose="020B0604030504040204" pitchFamily="34" charset="0"/>
                <a:sym typeface="Palatino"/>
              </a:rPr>
            </a:br>
            <a:endParaRPr lang="en-US" sz="2200" kern="0" dirty="0">
              <a:solidFill>
                <a:srgbClr val="000000"/>
              </a:solidFill>
              <a:latin typeface="Verdana" panose="020B0604030504040204" pitchFamily="34" charset="0"/>
              <a:ea typeface="Verdana" panose="020B0604030504040204" pitchFamily="34" charset="0"/>
              <a:sym typeface="Palatino"/>
            </a:endParaRPr>
          </a:p>
          <a:p>
            <a:pPr marL="285750" indent="-285750" defTabSz="412750" hangingPunct="0">
              <a:buFont typeface="Arial" panose="020B0604020202020204" pitchFamily="34" charset="0"/>
              <a:buChar char="•"/>
            </a:pPr>
            <a:r>
              <a:rPr lang="en-US" sz="2200" kern="0" dirty="0">
                <a:solidFill>
                  <a:srgbClr val="000000"/>
                </a:solidFill>
                <a:latin typeface="Verdana" panose="020B0604030504040204" pitchFamily="34" charset="0"/>
                <a:ea typeface="Verdana" panose="020B0604030504040204" pitchFamily="34" charset="0"/>
                <a:sym typeface="Palatino"/>
              </a:rPr>
              <a:t>Serious conditions like diabetes, high blood pressure, and early-stage cancer don't always cause symptoms and you may feel fine</a:t>
            </a:r>
            <a:br>
              <a:rPr lang="en-US" sz="2200" kern="0" dirty="0">
                <a:solidFill>
                  <a:srgbClr val="000000"/>
                </a:solidFill>
                <a:latin typeface="Verdana" panose="020B0604030504040204" pitchFamily="34" charset="0"/>
                <a:ea typeface="Verdana" panose="020B0604030504040204" pitchFamily="34" charset="0"/>
                <a:sym typeface="Palatino"/>
              </a:rPr>
            </a:br>
            <a:endParaRPr lang="en-US" sz="2200" kern="0" dirty="0">
              <a:solidFill>
                <a:srgbClr val="000000"/>
              </a:solidFill>
              <a:latin typeface="Verdana" panose="020B0604030504040204" pitchFamily="34" charset="0"/>
              <a:ea typeface="Verdana" panose="020B0604030504040204" pitchFamily="34" charset="0"/>
              <a:sym typeface="Palatino"/>
            </a:endParaRPr>
          </a:p>
          <a:p>
            <a:pPr marL="285750" indent="-285750" defTabSz="412750" hangingPunct="0">
              <a:buFont typeface="Arial" panose="020B0604020202020204" pitchFamily="34" charset="0"/>
              <a:buChar char="•"/>
            </a:pPr>
            <a:r>
              <a:rPr lang="en-US" sz="2200" kern="0" dirty="0">
                <a:solidFill>
                  <a:srgbClr val="000000"/>
                </a:solidFill>
                <a:latin typeface="Verdana" panose="020B0604030504040204" pitchFamily="34" charset="0"/>
                <a:ea typeface="Verdana" panose="020B0604030504040204" pitchFamily="34" charset="0"/>
                <a:sym typeface="Palatino"/>
              </a:rPr>
              <a:t>Annual physical allows you to detect disease in early stages that may be life saving and prevent needless suffering</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5" name="I need a Liver and Kidney Detox"/>
          <p:cNvSpPr txBox="1">
            <a:spLocks noGrp="1"/>
          </p:cNvSpPr>
          <p:nvPr>
            <p:ph type="title"/>
          </p:nvPr>
        </p:nvSpPr>
        <p:spPr>
          <a:prstGeom prst="rect">
            <a:avLst/>
          </a:prstGeom>
        </p:spPr>
        <p:txBody>
          <a:bodyPr/>
          <a:lstStyle>
            <a:lvl1pPr>
              <a:defRPr>
                <a:solidFill>
                  <a:srgbClr val="000000"/>
                </a:solidFill>
              </a:defRPr>
            </a:lvl1pPr>
          </a:lstStyle>
          <a:p>
            <a:r>
              <a:rPr dirty="0">
                <a:latin typeface="Verdana" panose="020B0604030504040204" pitchFamily="34" charset="0"/>
                <a:ea typeface="Verdana" panose="020B0604030504040204" pitchFamily="34" charset="0"/>
              </a:rPr>
              <a:t>I need a Liver and Kidney Detox</a:t>
            </a:r>
          </a:p>
        </p:txBody>
      </p:sp>
      <p:sp>
        <p:nvSpPr>
          <p:cNvPr id="146" name="The purported liver, kidney and colon detox or  'cleansing' process is not necessary — it's just what some people say to make money.”…"/>
          <p:cNvSpPr txBox="1">
            <a:spLocks noGrp="1"/>
          </p:cNvSpPr>
          <p:nvPr>
            <p:ph type="body" sz="half" idx="1"/>
          </p:nvPr>
        </p:nvSpPr>
        <p:spPr>
          <a:xfrm>
            <a:off x="726831" y="2498481"/>
            <a:ext cx="6756400" cy="2958612"/>
          </a:xfrm>
          <a:prstGeom prst="rect">
            <a:avLst/>
          </a:prstGeom>
        </p:spPr>
        <p:txBody>
          <a:bodyPr>
            <a:normAutofit lnSpcReduction="10000"/>
          </a:bodyPr>
          <a:lstStyle/>
          <a:p>
            <a:pPr>
              <a:buBlip>
                <a:blip r:embed="rId2"/>
              </a:buBlip>
              <a:defRPr>
                <a:solidFill>
                  <a:srgbClr val="000000"/>
                </a:solidFill>
              </a:defRPr>
            </a:pPr>
            <a:r>
              <a:rPr dirty="0">
                <a:latin typeface="Verdana" panose="020B0604030504040204" pitchFamily="34" charset="0"/>
                <a:ea typeface="Verdana" panose="020B0604030504040204" pitchFamily="34" charset="0"/>
              </a:rPr>
              <a:t>The purported liver, kidney and colon detox or  'cleansing' process</a:t>
            </a:r>
            <a:r>
              <a:rPr b="1" dirty="0">
                <a:latin typeface="Verdana" panose="020B0604030504040204" pitchFamily="34" charset="0"/>
                <a:ea typeface="Verdana" panose="020B0604030504040204" pitchFamily="34" charset="0"/>
              </a:rPr>
              <a:t> is not necessary</a:t>
            </a:r>
            <a:r>
              <a:rPr dirty="0">
                <a:latin typeface="Verdana" panose="020B0604030504040204" pitchFamily="34" charset="0"/>
                <a:ea typeface="Verdana" panose="020B0604030504040204" pitchFamily="34" charset="0"/>
              </a:rPr>
              <a:t> — it's just what some people say to make money.”</a:t>
            </a:r>
          </a:p>
          <a:p>
            <a:pPr>
              <a:buBlip>
                <a:blip r:embed="rId2"/>
              </a:buBlip>
              <a:defRPr>
                <a:solidFill>
                  <a:srgbClr val="000000"/>
                </a:solidFill>
              </a:defRPr>
            </a:pPr>
            <a:r>
              <a:rPr dirty="0">
                <a:latin typeface="Verdana" panose="020B0604030504040204" pitchFamily="34" charset="0"/>
                <a:ea typeface="Verdana" panose="020B0604030504040204" pitchFamily="34" charset="0"/>
              </a:rPr>
              <a:t>"If your </a:t>
            </a:r>
            <a:r>
              <a:rPr dirty="0">
                <a:solidFill>
                  <a:srgbClr val="0F65EF"/>
                </a:solidFill>
                <a:latin typeface="Verdana" panose="020B0604030504040204" pitchFamily="34" charset="0"/>
                <a:ea typeface="Verdana" panose="020B0604030504040204" pitchFamily="34" charset="0"/>
                <a:hlinkClick r:id="rId3"/>
              </a:rPr>
              <a:t>kidneys</a:t>
            </a:r>
            <a:r>
              <a:rPr dirty="0">
                <a:latin typeface="Verdana" panose="020B0604030504040204" pitchFamily="34" charset="0"/>
                <a:ea typeface="Verdana" panose="020B0604030504040204" pitchFamily="34" charset="0"/>
              </a:rPr>
              <a:t> and </a:t>
            </a:r>
            <a:r>
              <a:rPr dirty="0">
                <a:solidFill>
                  <a:srgbClr val="0F65EF"/>
                </a:solidFill>
                <a:latin typeface="Verdana" panose="020B0604030504040204" pitchFamily="34" charset="0"/>
                <a:ea typeface="Verdana" panose="020B0604030504040204" pitchFamily="34" charset="0"/>
                <a:hlinkClick r:id="rId4"/>
              </a:rPr>
              <a:t>liver</a:t>
            </a:r>
            <a:r>
              <a:rPr dirty="0">
                <a:latin typeface="Verdana" panose="020B0604030504040204" pitchFamily="34" charset="0"/>
                <a:ea typeface="Verdana" panose="020B0604030504040204" pitchFamily="34" charset="0"/>
              </a:rPr>
              <a:t> are functioning properly, they detox themselves. You do not need any detox. </a:t>
            </a:r>
          </a:p>
        </p:txBody>
      </p:sp>
      <p:pic>
        <p:nvPicPr>
          <p:cNvPr id="3" name="Picture 2">
            <a:extLst>
              <a:ext uri="{FF2B5EF4-FFF2-40B4-BE49-F238E27FC236}">
                <a16:creationId xmlns:a16="http://schemas.microsoft.com/office/drawing/2014/main" id="{31F95E00-1FB8-108A-8119-CCA7B767103D}"/>
              </a:ext>
            </a:extLst>
          </p:cNvPr>
          <p:cNvPicPr>
            <a:picLocks noChangeAspect="1"/>
          </p:cNvPicPr>
          <p:nvPr/>
        </p:nvPicPr>
        <p:blipFill>
          <a:blip r:embed="rId5"/>
          <a:stretch>
            <a:fillRect/>
          </a:stretch>
        </p:blipFill>
        <p:spPr>
          <a:xfrm>
            <a:off x="7954526" y="2598127"/>
            <a:ext cx="3634225" cy="2759319"/>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76CA4B6-84B4-1CC0-05D6-82CFA6B0834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5F395E1-04E5-B025-8EF7-17A9CB121159}"/>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sp>
        <p:nvSpPr>
          <p:cNvPr id="39" name="TextBox 38">
            <a:extLst>
              <a:ext uri="{FF2B5EF4-FFF2-40B4-BE49-F238E27FC236}">
                <a16:creationId xmlns:a16="http://schemas.microsoft.com/office/drawing/2014/main" id="{52B8FFF7-D9CE-6240-8DCF-3CEA67E6AA5E}"/>
              </a:ext>
            </a:extLst>
          </p:cNvPr>
          <p:cNvSpPr txBox="1"/>
          <p:nvPr/>
        </p:nvSpPr>
        <p:spPr>
          <a:xfrm>
            <a:off x="213243" y="1353648"/>
            <a:ext cx="5882757" cy="1785104"/>
          </a:xfrm>
          <a:prstGeom prst="rect">
            <a:avLst/>
          </a:prstGeom>
          <a:noFill/>
        </p:spPr>
        <p:txBody>
          <a:bodyPr wrap="square">
            <a:spAutoFit/>
          </a:bodyPr>
          <a:lstStyle/>
          <a:p>
            <a:r>
              <a:rPr lang="en-US" sz="2200" b="0" i="0" dirty="0">
                <a:effectLst/>
                <a:latin typeface="Verdana" panose="020B0604030504040204" pitchFamily="34" charset="0"/>
                <a:ea typeface="Verdana" panose="020B0604030504040204" pitchFamily="34" charset="0"/>
              </a:rPr>
              <a:t>And fulfil the covenant of Allah when you have made; and break not the oaths after making them firm, while you have made Allah your surety. Certainly, Allah knows what you do.</a:t>
            </a:r>
            <a:endParaRPr lang="en-US" sz="2200" dirty="0">
              <a:latin typeface="Verdana" panose="020B0604030504040204" pitchFamily="34" charset="0"/>
              <a:ea typeface="Verdana" panose="020B0604030504040204" pitchFamily="34" charset="0"/>
            </a:endParaRPr>
          </a:p>
        </p:txBody>
      </p:sp>
      <p:sp>
        <p:nvSpPr>
          <p:cNvPr id="42" name="TextBox 41">
            <a:extLst>
              <a:ext uri="{FF2B5EF4-FFF2-40B4-BE49-F238E27FC236}">
                <a16:creationId xmlns:a16="http://schemas.microsoft.com/office/drawing/2014/main" id="{EBC71030-B820-CE8B-97E5-4AAFC87BF258}"/>
              </a:ext>
            </a:extLst>
          </p:cNvPr>
          <p:cNvSpPr txBox="1"/>
          <p:nvPr/>
        </p:nvSpPr>
        <p:spPr>
          <a:xfrm>
            <a:off x="2138013" y="3131733"/>
            <a:ext cx="4008988"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16, An-Nahl, Verse 92</a:t>
            </a:r>
          </a:p>
        </p:txBody>
      </p:sp>
      <p:pic>
        <p:nvPicPr>
          <p:cNvPr id="3" name="Picture 2">
            <a:extLst>
              <a:ext uri="{FF2B5EF4-FFF2-40B4-BE49-F238E27FC236}">
                <a16:creationId xmlns:a16="http://schemas.microsoft.com/office/drawing/2014/main" id="{C5754ACB-76D1-60F4-16DA-7B47E2E8938D}"/>
              </a:ext>
            </a:extLst>
          </p:cNvPr>
          <p:cNvPicPr>
            <a:picLocks noChangeAspect="1"/>
          </p:cNvPicPr>
          <p:nvPr/>
        </p:nvPicPr>
        <p:blipFill>
          <a:blip r:embed="rId4"/>
          <a:stretch>
            <a:fillRect/>
          </a:stretch>
        </p:blipFill>
        <p:spPr>
          <a:xfrm>
            <a:off x="6348473" y="1333318"/>
            <a:ext cx="5357324" cy="2095682"/>
          </a:xfrm>
          <a:prstGeom prst="rect">
            <a:avLst/>
          </a:prstGeom>
        </p:spPr>
      </p:pic>
      <p:sp>
        <p:nvSpPr>
          <p:cNvPr id="4" name="TextBox 3">
            <a:extLst>
              <a:ext uri="{FF2B5EF4-FFF2-40B4-BE49-F238E27FC236}">
                <a16:creationId xmlns:a16="http://schemas.microsoft.com/office/drawing/2014/main" id="{AB3DCDB7-CAB8-E0ED-4800-80B8586799C8}"/>
              </a:ext>
            </a:extLst>
          </p:cNvPr>
          <p:cNvSpPr txBox="1"/>
          <p:nvPr/>
        </p:nvSpPr>
        <p:spPr>
          <a:xfrm>
            <a:off x="213242" y="3454614"/>
            <a:ext cx="5882757" cy="2462213"/>
          </a:xfrm>
          <a:prstGeom prst="rect">
            <a:avLst/>
          </a:prstGeom>
          <a:noFill/>
        </p:spPr>
        <p:txBody>
          <a:bodyPr wrap="square">
            <a:spAutoFit/>
          </a:bodyPr>
          <a:lstStyle/>
          <a:p>
            <a:r>
              <a:rPr lang="en-US" sz="2200" b="0" i="0" dirty="0">
                <a:effectLst/>
                <a:latin typeface="Verdana" panose="020B0604030504040204" pitchFamily="34" charset="0"/>
                <a:ea typeface="Verdana" panose="020B0604030504040204" pitchFamily="34" charset="0"/>
              </a:rPr>
              <a:t>Verily, those who swear allegiance to thee indeed swear allegiance to Allah. The hand of Allah is over their hands. So whoever breaks his oath, breaks it to his own loss; and whoever fulfils the covenant that he has made with Allah, He will surely give him a great reward.</a:t>
            </a:r>
            <a:endParaRPr lang="en-US" sz="22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14D79598-2E97-2A65-1984-10F635EAE60B}"/>
              </a:ext>
            </a:extLst>
          </p:cNvPr>
          <p:cNvSpPr txBox="1"/>
          <p:nvPr/>
        </p:nvSpPr>
        <p:spPr>
          <a:xfrm>
            <a:off x="2189014" y="5895688"/>
            <a:ext cx="4008988"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48, Al-Fath, Verse 11</a:t>
            </a:r>
          </a:p>
        </p:txBody>
      </p:sp>
      <p:pic>
        <p:nvPicPr>
          <p:cNvPr id="8" name="Picture 7">
            <a:extLst>
              <a:ext uri="{FF2B5EF4-FFF2-40B4-BE49-F238E27FC236}">
                <a16:creationId xmlns:a16="http://schemas.microsoft.com/office/drawing/2014/main" id="{4D872939-5FB5-8865-3CF2-734DEDA72F57}"/>
              </a:ext>
            </a:extLst>
          </p:cNvPr>
          <p:cNvPicPr>
            <a:picLocks noChangeAspect="1"/>
          </p:cNvPicPr>
          <p:nvPr/>
        </p:nvPicPr>
        <p:blipFill>
          <a:blip r:embed="rId5"/>
          <a:stretch>
            <a:fillRect/>
          </a:stretch>
        </p:blipFill>
        <p:spPr>
          <a:xfrm>
            <a:off x="6348473" y="3454614"/>
            <a:ext cx="5357324" cy="2758679"/>
          </a:xfrm>
          <a:prstGeom prst="rect">
            <a:avLst/>
          </a:prstGeom>
        </p:spPr>
      </p:pic>
    </p:spTree>
    <p:extLst>
      <p:ext uri="{BB962C8B-B14F-4D97-AF65-F5344CB8AC3E}">
        <p14:creationId xmlns:p14="http://schemas.microsoft.com/office/powerpoint/2010/main" val="800845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9" name="Bee Sting Allergy ?"/>
          <p:cNvSpPr txBox="1">
            <a:spLocks noGrp="1"/>
          </p:cNvSpPr>
          <p:nvPr>
            <p:ph type="title"/>
          </p:nvPr>
        </p:nvSpPr>
        <p:spPr>
          <a:prstGeom prst="rect">
            <a:avLst/>
          </a:prstGeom>
        </p:spPr>
        <p:txBody>
          <a:bodyPr/>
          <a:lstStyle>
            <a:lvl1pPr>
              <a:defRPr>
                <a:solidFill>
                  <a:srgbClr val="000000"/>
                </a:solidFill>
              </a:defRPr>
            </a:lvl1pPr>
          </a:lstStyle>
          <a:p>
            <a:r>
              <a:rPr dirty="0">
                <a:latin typeface="Verdana" panose="020B0604030504040204" pitchFamily="34" charset="0"/>
                <a:ea typeface="Verdana" panose="020B0604030504040204" pitchFamily="34" charset="0"/>
              </a:rPr>
              <a:t>Bee Sting Allergy ?</a:t>
            </a:r>
          </a:p>
        </p:txBody>
      </p:sp>
      <p:sp>
        <p:nvSpPr>
          <p:cNvPr id="150" name="When stung by a bee,  swelling of the affected area does not mean you are allergic.…"/>
          <p:cNvSpPr txBox="1">
            <a:spLocks noGrp="1"/>
          </p:cNvSpPr>
          <p:nvPr>
            <p:ph type="body" sz="half" idx="1"/>
          </p:nvPr>
        </p:nvSpPr>
        <p:spPr>
          <a:xfrm>
            <a:off x="609600" y="1847850"/>
            <a:ext cx="7655169" cy="4552950"/>
          </a:xfrm>
          <a:prstGeom prst="rect">
            <a:avLst/>
          </a:prstGeom>
        </p:spPr>
        <p:txBody>
          <a:bodyPr/>
          <a:lstStyle/>
          <a:p>
            <a:pPr>
              <a:buBlip>
                <a:blip r:embed="rId2"/>
              </a:buBlip>
              <a:defRPr>
                <a:solidFill>
                  <a:srgbClr val="000000"/>
                </a:solidFill>
              </a:defRPr>
            </a:pPr>
            <a:r>
              <a:rPr dirty="0">
                <a:latin typeface="Verdana" panose="020B0604030504040204" pitchFamily="34" charset="0"/>
                <a:ea typeface="Verdana" panose="020B0604030504040204" pitchFamily="34" charset="0"/>
              </a:rPr>
              <a:t>When stung by a bee,  swelling of the affected area </a:t>
            </a:r>
            <a:r>
              <a:rPr dirty="0">
                <a:solidFill>
                  <a:srgbClr val="0F65EF"/>
                </a:solidFill>
                <a:latin typeface="Verdana" panose="020B0604030504040204" pitchFamily="34" charset="0"/>
                <a:ea typeface="Verdana" panose="020B0604030504040204" pitchFamily="34" charset="0"/>
                <a:hlinkClick r:id="rId3"/>
              </a:rPr>
              <a:t>does not mean you are allergic</a:t>
            </a:r>
            <a:r>
              <a:rPr dirty="0">
                <a:latin typeface="Verdana" panose="020B0604030504040204" pitchFamily="34" charset="0"/>
                <a:ea typeface="Verdana" panose="020B0604030504040204" pitchFamily="34" charset="0"/>
              </a:rPr>
              <a:t>. </a:t>
            </a:r>
          </a:p>
          <a:p>
            <a:pPr>
              <a:buBlip>
                <a:blip r:embed="rId2"/>
              </a:buBlip>
              <a:defRPr>
                <a:solidFill>
                  <a:srgbClr val="000000"/>
                </a:solidFill>
              </a:defRPr>
            </a:pPr>
            <a:r>
              <a:rPr lang="en-US" dirty="0">
                <a:latin typeface="Verdana" panose="020B0604030504040204" pitchFamily="34" charset="0"/>
                <a:ea typeface="Verdana" panose="020B0604030504040204" pitchFamily="34" charset="0"/>
              </a:rPr>
              <a:t>However, s</a:t>
            </a:r>
            <a:r>
              <a:rPr dirty="0">
                <a:latin typeface="Verdana" panose="020B0604030504040204" pitchFamily="34" charset="0"/>
                <a:ea typeface="Verdana" panose="020B0604030504040204" pitchFamily="34" charset="0"/>
              </a:rPr>
              <a:t>eek care if your throat </a:t>
            </a:r>
            <a:r>
              <a:rPr lang="en-US" dirty="0">
                <a:latin typeface="Verdana" panose="020B0604030504040204" pitchFamily="34" charset="0"/>
                <a:ea typeface="Verdana" panose="020B0604030504040204" pitchFamily="34" charset="0"/>
              </a:rPr>
              <a:t>closes or</a:t>
            </a:r>
            <a:r>
              <a:rPr dirty="0">
                <a:latin typeface="Verdana" panose="020B0604030504040204" pitchFamily="34" charset="0"/>
                <a:ea typeface="Verdana" panose="020B0604030504040204" pitchFamily="34" charset="0"/>
              </a:rPr>
              <a:t> have shortness of breath and yes you are probably allergic. </a:t>
            </a:r>
          </a:p>
          <a:p>
            <a:pPr>
              <a:buBlip>
                <a:blip r:embed="rId2"/>
              </a:buBlip>
              <a:defRPr>
                <a:solidFill>
                  <a:srgbClr val="000000"/>
                </a:solidFill>
              </a:defRPr>
            </a:pPr>
            <a:r>
              <a:rPr dirty="0">
                <a:latin typeface="Verdana" panose="020B0604030504040204" pitchFamily="34" charset="0"/>
                <a:ea typeface="Verdana" panose="020B0604030504040204" pitchFamily="34" charset="0"/>
              </a:rPr>
              <a:t>In other </a:t>
            </a:r>
            <a:r>
              <a:rPr lang="en-US" dirty="0">
                <a:latin typeface="Verdana" panose="020B0604030504040204" pitchFamily="34" charset="0"/>
                <a:ea typeface="Verdana" panose="020B0604030504040204" pitchFamily="34" charset="0"/>
              </a:rPr>
              <a:t>cases,</a:t>
            </a:r>
            <a:r>
              <a:rPr dirty="0">
                <a:latin typeface="Verdana" panose="020B0604030504040204" pitchFamily="34" charset="0"/>
                <a:ea typeface="Verdana" panose="020B0604030504040204" pitchFamily="34" charset="0"/>
              </a:rPr>
              <a:t> an antihistamine like Benadryl may </a:t>
            </a:r>
            <a:r>
              <a:rPr lang="en-US" dirty="0">
                <a:latin typeface="Verdana" panose="020B0604030504040204" pitchFamily="34" charset="0"/>
                <a:ea typeface="Verdana" panose="020B0604030504040204" pitchFamily="34" charset="0"/>
              </a:rPr>
              <a:t>be used</a:t>
            </a:r>
            <a:endParaRPr dirty="0">
              <a:latin typeface="Verdana" panose="020B0604030504040204" pitchFamily="34" charset="0"/>
              <a:ea typeface="Verdana" panose="020B0604030504040204" pitchFamily="34" charset="0"/>
            </a:endParaRPr>
          </a:p>
          <a:p>
            <a:pPr>
              <a:buBlip>
                <a:blip r:embed="rId2"/>
              </a:buBlip>
              <a:defRPr>
                <a:solidFill>
                  <a:srgbClr val="000000"/>
                </a:solidFill>
              </a:defRPr>
            </a:pPr>
            <a:r>
              <a:rPr dirty="0">
                <a:latin typeface="Verdana" panose="020B0604030504040204" pitchFamily="34" charset="0"/>
                <a:ea typeface="Verdana" panose="020B0604030504040204" pitchFamily="34" charset="0"/>
              </a:rPr>
              <a:t>See care if it is getting worse or have new symptoms </a:t>
            </a:r>
          </a:p>
        </p:txBody>
      </p:sp>
      <p:pic>
        <p:nvPicPr>
          <p:cNvPr id="5" name="Picture 4">
            <a:extLst>
              <a:ext uri="{FF2B5EF4-FFF2-40B4-BE49-F238E27FC236}">
                <a16:creationId xmlns:a16="http://schemas.microsoft.com/office/drawing/2014/main" id="{B903681B-9496-196A-2740-7CE02D4F88CA}"/>
              </a:ext>
            </a:extLst>
          </p:cNvPr>
          <p:cNvPicPr>
            <a:picLocks noChangeAspect="1"/>
          </p:cNvPicPr>
          <p:nvPr/>
        </p:nvPicPr>
        <p:blipFill>
          <a:blip r:embed="rId4"/>
          <a:stretch>
            <a:fillRect/>
          </a:stretch>
        </p:blipFill>
        <p:spPr>
          <a:xfrm>
            <a:off x="8968155" y="1704686"/>
            <a:ext cx="2751039" cy="4722306"/>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3" name="Vaccines cause autism"/>
          <p:cNvSpPr txBox="1">
            <a:spLocks noGrp="1"/>
          </p:cNvSpPr>
          <p:nvPr>
            <p:ph type="title"/>
          </p:nvPr>
        </p:nvSpPr>
        <p:spPr>
          <a:prstGeom prst="rect">
            <a:avLst/>
          </a:prstGeom>
        </p:spPr>
        <p:txBody>
          <a:bodyPr/>
          <a:lstStyle>
            <a:lvl1pPr>
              <a:defRPr>
                <a:solidFill>
                  <a:srgbClr val="000000"/>
                </a:solidFill>
              </a:defRPr>
            </a:lvl1pPr>
          </a:lstStyle>
          <a:p>
            <a:r>
              <a:rPr dirty="0">
                <a:latin typeface="Verdana" panose="020B0604030504040204" pitchFamily="34" charset="0"/>
                <a:ea typeface="Verdana" panose="020B0604030504040204" pitchFamily="34" charset="0"/>
              </a:rPr>
              <a:t>Vaccines cause autism</a:t>
            </a:r>
          </a:p>
        </p:txBody>
      </p:sp>
      <p:sp>
        <p:nvSpPr>
          <p:cNvPr id="154" name="Vaccines do not cause Autism…"/>
          <p:cNvSpPr txBox="1">
            <a:spLocks noGrp="1"/>
          </p:cNvSpPr>
          <p:nvPr>
            <p:ph type="body" sz="half" idx="1"/>
          </p:nvPr>
        </p:nvSpPr>
        <p:spPr>
          <a:xfrm>
            <a:off x="715108" y="2450633"/>
            <a:ext cx="6756400" cy="3157904"/>
          </a:xfrm>
          <a:prstGeom prst="rect">
            <a:avLst/>
          </a:prstGeom>
        </p:spPr>
        <p:txBody>
          <a:bodyPr>
            <a:normAutofit/>
          </a:bodyPr>
          <a:lstStyle/>
          <a:p>
            <a:pPr>
              <a:buBlip>
                <a:blip r:embed="rId2"/>
              </a:buBlip>
              <a:defRPr>
                <a:solidFill>
                  <a:srgbClr val="000000"/>
                </a:solidFill>
              </a:defRPr>
            </a:pPr>
            <a:r>
              <a:rPr dirty="0">
                <a:latin typeface="Verdana" panose="020B0604030504040204" pitchFamily="34" charset="0"/>
                <a:ea typeface="Verdana" panose="020B0604030504040204" pitchFamily="34" charset="0"/>
              </a:rPr>
              <a:t>Vaccines do not cause Autism </a:t>
            </a:r>
          </a:p>
          <a:p>
            <a:pPr>
              <a:buBlip>
                <a:blip r:embed="rId2"/>
              </a:buBlip>
              <a:defRPr>
                <a:solidFill>
                  <a:srgbClr val="000000"/>
                </a:solidFill>
              </a:defRPr>
            </a:pPr>
            <a:r>
              <a:rPr>
                <a:latin typeface="Verdana" panose="020B0604030504040204" pitchFamily="34" charset="0"/>
                <a:ea typeface="Verdana" panose="020B0604030504040204" pitchFamily="34" charset="0"/>
              </a:rPr>
              <a:t>Vaccinate </a:t>
            </a:r>
            <a:r>
              <a:rPr dirty="0">
                <a:latin typeface="Verdana" panose="020B0604030504040204" pitchFamily="34" charset="0"/>
                <a:ea typeface="Verdana" panose="020B0604030504040204" pitchFamily="34" charset="0"/>
              </a:rPr>
              <a:t>your kids (and yourself) against measles, mumps, RSV, flu, COVID, polio, or any of the </a:t>
            </a:r>
            <a:r>
              <a:rPr dirty="0">
                <a:solidFill>
                  <a:srgbClr val="0F65EF"/>
                </a:solidFill>
                <a:latin typeface="Verdana" panose="020B0604030504040204" pitchFamily="34" charset="0"/>
                <a:ea typeface="Verdana" panose="020B0604030504040204" pitchFamily="34" charset="0"/>
                <a:hlinkClick r:id="rId3"/>
              </a:rPr>
              <a:t>other horrible diseases that we have been able to prevent</a:t>
            </a:r>
            <a:r>
              <a:rPr dirty="0">
                <a:latin typeface="Verdana" panose="020B0604030504040204" pitchFamily="34" charset="0"/>
                <a:ea typeface="Verdana" panose="020B0604030504040204" pitchFamily="34" charset="0"/>
              </a:rPr>
              <a:t> years of vaccine research &amp; development</a:t>
            </a:r>
          </a:p>
        </p:txBody>
      </p:sp>
      <p:pic>
        <p:nvPicPr>
          <p:cNvPr id="2" name="Picture 1">
            <a:extLst>
              <a:ext uri="{FF2B5EF4-FFF2-40B4-BE49-F238E27FC236}">
                <a16:creationId xmlns:a16="http://schemas.microsoft.com/office/drawing/2014/main" id="{ABB9C9E9-DDE2-83D5-3C61-0EBA97E9214B}"/>
              </a:ext>
            </a:extLst>
          </p:cNvPr>
          <p:cNvPicPr>
            <a:picLocks noChangeAspect="1"/>
          </p:cNvPicPr>
          <p:nvPr/>
        </p:nvPicPr>
        <p:blipFill>
          <a:blip r:embed="rId4"/>
          <a:stretch>
            <a:fillRect/>
          </a:stretch>
        </p:blipFill>
        <p:spPr>
          <a:xfrm>
            <a:off x="8007075" y="1876022"/>
            <a:ext cx="3145809" cy="3615241"/>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BA796A-C1DD-DE62-26E4-1419E9B5312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13E853-4F34-6073-1E5F-C6119CDA16E4}"/>
              </a:ext>
            </a:extLst>
          </p:cNvPr>
          <p:cNvSpPr>
            <a:spLocks noGrp="1"/>
          </p:cNvSpPr>
          <p:nvPr>
            <p:ph type="sldNum" sz="quarter" idx="12"/>
          </p:nvPr>
        </p:nvSpPr>
        <p:spPr/>
        <p:txBody>
          <a:bodyPr/>
          <a:lstStyle/>
          <a:p>
            <a:fld id="{A765CC5E-8052-F244-B94C-173FF7AA6EEC}" type="slidenum">
              <a:rPr lang="en-US" smtClean="0"/>
              <a:t>32</a:t>
            </a:fld>
            <a:endParaRPr lang="en-US"/>
          </a:p>
        </p:txBody>
      </p:sp>
      <p:sp>
        <p:nvSpPr>
          <p:cNvPr id="4" name="TextBox 3">
            <a:extLst>
              <a:ext uri="{FF2B5EF4-FFF2-40B4-BE49-F238E27FC236}">
                <a16:creationId xmlns:a16="http://schemas.microsoft.com/office/drawing/2014/main" id="{0E029BBC-6DD2-D0F4-D27B-BAAC9BA6B190}"/>
              </a:ext>
            </a:extLst>
          </p:cNvPr>
          <p:cNvSpPr txBox="1"/>
          <p:nvPr/>
        </p:nvSpPr>
        <p:spPr>
          <a:xfrm>
            <a:off x="6257926" y="-35398"/>
            <a:ext cx="5934074"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Local Majlis Time</a:t>
            </a:r>
          </a:p>
        </p:txBody>
      </p:sp>
      <p:sp>
        <p:nvSpPr>
          <p:cNvPr id="5" name="TextBox 4">
            <a:extLst>
              <a:ext uri="{FF2B5EF4-FFF2-40B4-BE49-F238E27FC236}">
                <a16:creationId xmlns:a16="http://schemas.microsoft.com/office/drawing/2014/main" id="{B2DBFA1E-6696-D692-CAAD-6B626981B32B}"/>
              </a:ext>
            </a:extLst>
          </p:cNvPr>
          <p:cNvSpPr txBox="1"/>
          <p:nvPr/>
        </p:nvSpPr>
        <p:spPr>
          <a:xfrm>
            <a:off x="279832" y="1362367"/>
            <a:ext cx="7580946"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TAQWA Quran classes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3"/>
              </a:rPr>
              <a:t>https://www.altaqwa.us/registration/</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Waqf e Ardhi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4"/>
              </a:rPr>
              <a:t>https://tinyurl.com/WaqfeArdhiSignup</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endParaRPr kumimoji="0" lang="ur-PK"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Murabbi Sahib’s Comments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Reminders/announcements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Du’a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Adjourn</a:t>
            </a:r>
          </a:p>
        </p:txBody>
      </p:sp>
      <p:sp>
        <p:nvSpPr>
          <p:cNvPr id="6" name="TextBox 5">
            <a:extLst>
              <a:ext uri="{FF2B5EF4-FFF2-40B4-BE49-F238E27FC236}">
                <a16:creationId xmlns:a16="http://schemas.microsoft.com/office/drawing/2014/main" id="{28A8A0EB-8C5E-6C60-2AE9-813E5F1F0521}"/>
              </a:ext>
            </a:extLst>
          </p:cNvPr>
          <p:cNvSpPr txBox="1"/>
          <p:nvPr/>
        </p:nvSpPr>
        <p:spPr>
          <a:xfrm>
            <a:off x="1353821" y="4326452"/>
            <a:ext cx="797305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Jazakumullah for Participating!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If you enjoyed it, please convey to those brothers who are not here today!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Please take a moment to provide your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5"/>
              </a:rPr>
              <a:t>https://tinyurl.com/TalimDeckFeedback</a:t>
            </a:r>
            <a:endPar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7" name="Picture 6">
            <a:extLst>
              <a:ext uri="{FF2B5EF4-FFF2-40B4-BE49-F238E27FC236}">
                <a16:creationId xmlns:a16="http://schemas.microsoft.com/office/drawing/2014/main" id="{018E97DA-C179-681B-A6C7-8316925EAA55}"/>
              </a:ext>
            </a:extLst>
          </p:cNvPr>
          <p:cNvPicPr>
            <a:picLocks noChangeAspect="1"/>
          </p:cNvPicPr>
          <p:nvPr/>
        </p:nvPicPr>
        <p:blipFill>
          <a:blip r:embed="rId6"/>
          <a:stretch>
            <a:fillRect/>
          </a:stretch>
        </p:blipFill>
        <p:spPr>
          <a:xfrm>
            <a:off x="10184429" y="998860"/>
            <a:ext cx="1582437" cy="1634534"/>
          </a:xfrm>
          <a:prstGeom prst="rect">
            <a:avLst/>
          </a:prstGeom>
        </p:spPr>
      </p:pic>
      <p:sp>
        <p:nvSpPr>
          <p:cNvPr id="8" name="TextBox 7">
            <a:extLst>
              <a:ext uri="{FF2B5EF4-FFF2-40B4-BE49-F238E27FC236}">
                <a16:creationId xmlns:a16="http://schemas.microsoft.com/office/drawing/2014/main" id="{926F49A0-FA46-1177-F235-DCAAE68A0AC5}"/>
              </a:ext>
            </a:extLst>
          </p:cNvPr>
          <p:cNvSpPr txBox="1"/>
          <p:nvPr/>
        </p:nvSpPr>
        <p:spPr>
          <a:xfrm>
            <a:off x="10184428" y="2781066"/>
            <a:ext cx="1582437" cy="523220"/>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Waqf e Ardhi Sign-up</a:t>
            </a:r>
          </a:p>
        </p:txBody>
      </p:sp>
      <p:pic>
        <p:nvPicPr>
          <p:cNvPr id="9" name="Picture 8">
            <a:extLst>
              <a:ext uri="{FF2B5EF4-FFF2-40B4-BE49-F238E27FC236}">
                <a16:creationId xmlns:a16="http://schemas.microsoft.com/office/drawing/2014/main" id="{A3EB6397-891F-1720-6090-1FF7D6CD2CEB}"/>
              </a:ext>
            </a:extLst>
          </p:cNvPr>
          <p:cNvPicPr>
            <a:picLocks noChangeAspect="1"/>
          </p:cNvPicPr>
          <p:nvPr/>
        </p:nvPicPr>
        <p:blipFill>
          <a:blip r:embed="rId7"/>
          <a:stretch>
            <a:fillRect/>
          </a:stretch>
        </p:blipFill>
        <p:spPr>
          <a:xfrm>
            <a:off x="10184429" y="3916912"/>
            <a:ext cx="1727739" cy="1748472"/>
          </a:xfrm>
          <a:prstGeom prst="rect">
            <a:avLst/>
          </a:prstGeom>
        </p:spPr>
      </p:pic>
      <p:sp>
        <p:nvSpPr>
          <p:cNvPr id="10" name="TextBox 9">
            <a:extLst>
              <a:ext uri="{FF2B5EF4-FFF2-40B4-BE49-F238E27FC236}">
                <a16:creationId xmlns:a16="http://schemas.microsoft.com/office/drawing/2014/main" id="{9E23C1FD-0BA1-AF23-7BD6-4D3E9976C274}"/>
              </a:ext>
            </a:extLst>
          </p:cNvPr>
          <p:cNvSpPr txBox="1"/>
          <p:nvPr/>
        </p:nvSpPr>
        <p:spPr>
          <a:xfrm>
            <a:off x="10184429" y="5859140"/>
            <a:ext cx="1727739" cy="307777"/>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Feedback</a:t>
            </a:r>
          </a:p>
        </p:txBody>
      </p:sp>
    </p:spTree>
    <p:extLst>
      <p:ext uri="{BB962C8B-B14F-4D97-AF65-F5344CB8AC3E}">
        <p14:creationId xmlns:p14="http://schemas.microsoft.com/office/powerpoint/2010/main" val="3081500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934899-41B4-B90C-426A-966343A498E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9F24DAC-87A2-63AE-2F6D-0BF262C1DA4D}"/>
              </a:ext>
            </a:extLst>
          </p:cNvPr>
          <p:cNvPicPr>
            <a:picLocks noChangeAspect="1"/>
          </p:cNvPicPr>
          <p:nvPr/>
        </p:nvPicPr>
        <p:blipFill>
          <a:blip r:embed="rId3"/>
          <a:stretch>
            <a:fillRect/>
          </a:stretch>
        </p:blipFill>
        <p:spPr>
          <a:xfrm>
            <a:off x="2084705" y="1331413"/>
            <a:ext cx="8798266" cy="851074"/>
          </a:xfrm>
          <a:prstGeom prst="rect">
            <a:avLst/>
          </a:prstGeom>
        </p:spPr>
      </p:pic>
      <p:sp>
        <p:nvSpPr>
          <p:cNvPr id="3" name="TextBox 2">
            <a:extLst>
              <a:ext uri="{FF2B5EF4-FFF2-40B4-BE49-F238E27FC236}">
                <a16:creationId xmlns:a16="http://schemas.microsoft.com/office/drawing/2014/main" id="{BD516E7A-9782-A2EF-0ECC-544205961AFD}"/>
              </a:ext>
            </a:extLst>
          </p:cNvPr>
          <p:cNvSpPr txBox="1"/>
          <p:nvPr/>
        </p:nvSpPr>
        <p:spPr>
          <a:xfrm>
            <a:off x="428625" y="2006363"/>
            <a:ext cx="11763375" cy="4216539"/>
          </a:xfrm>
          <a:prstGeom prst="rect">
            <a:avLst/>
          </a:prstGeom>
          <a:noFill/>
        </p:spPr>
        <p:txBody>
          <a:bodyPr wrap="square">
            <a:spAutoFit/>
          </a:bodyPr>
          <a:lstStyle/>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three times: </a:t>
            </a:r>
          </a:p>
          <a:p>
            <a:r>
              <a:rPr lang="en-US" dirty="0">
                <a:latin typeface="Verdana" panose="020B0604030504040204" pitchFamily="34" charset="0"/>
                <a:ea typeface="Verdana" panose="020B0604030504040204" pitchFamily="34" charset="0"/>
                <a:cs typeface="Times New Roman" panose="02020603050405020304" pitchFamily="18" charset="0"/>
              </a:rPr>
              <a:t>Ash-hadu • alla ilaha • illallahu • wahdahu • la sharika lahu • wa ash-hadu • anna Muhammadan • ‘abduhu • wa rasuluh</a:t>
            </a:r>
          </a:p>
          <a:p>
            <a:endParaRPr lang="en-US" sz="2000" dirty="0">
              <a:latin typeface="Verdana" panose="020B0604030504040204" pitchFamily="34" charset="0"/>
              <a:ea typeface="Verdana" panose="020B0604030504040204" pitchFamily="34" charset="0"/>
              <a:cs typeface="Times New Roman" panose="02020603050405020304" pitchFamily="18" charset="0"/>
            </a:endParaRPr>
          </a:p>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 </a:t>
            </a:r>
          </a:p>
          <a:p>
            <a:r>
              <a:rPr lang="en-US" dirty="0">
                <a:latin typeface="Verdana" panose="020B0604030504040204" pitchFamily="34" charset="0"/>
                <a:ea typeface="Verdana" panose="020B0604030504040204" pitchFamily="34" charset="0"/>
                <a:cs typeface="Times New Roman" panose="02020603050405020304" pitchFamily="18" charset="0"/>
              </a:rPr>
              <a:t>I bear witness • that there is none worthy of worship • except Allah. • He is One • (and) has no partner, • and I bear witness • that Muhammad (Peace and blessings of Allah be upon him) • is His servant • and messenger. </a:t>
            </a:r>
          </a:p>
          <a:p>
            <a:endParaRPr lang="en-US" dirty="0">
              <a:latin typeface="Verdana" panose="020B0604030504040204" pitchFamily="34" charset="0"/>
              <a:ea typeface="Verdana" panose="020B0604030504040204" pitchFamily="34" charset="0"/>
              <a:cs typeface="Times New Roman" panose="02020603050405020304" pitchFamily="18" charset="0"/>
            </a:endParaRPr>
          </a:p>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a:t>
            </a:r>
          </a:p>
          <a:p>
            <a:pPr marL="0" marR="0">
              <a:spcBef>
                <a:spcPts val="0"/>
              </a:spcBef>
              <a:spcAft>
                <a:spcPts val="0"/>
              </a:spcAft>
            </a:pPr>
            <a:r>
              <a:rPr lang="en-US" dirty="0">
                <a:effectLst/>
                <a:latin typeface="Verdana" panose="020B0604030504040204" pitchFamily="34" charset="0"/>
                <a:ea typeface="Verdana" panose="020B0604030504040204" pitchFamily="34" charset="0"/>
                <a:cs typeface="Times New Roman" panose="02020603050405020304" pitchFamily="18" charset="0"/>
              </a:rPr>
              <a:t>I solemnly promise that • I shall endeavor • till the end of my life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for the consolidation </a:t>
            </a:r>
            <a:r>
              <a:rPr lang="en-US" i="1" dirty="0">
                <a:effectLst/>
                <a:latin typeface="Verdana" panose="020B0604030504040204" pitchFamily="34" charset="0"/>
                <a:ea typeface="Verdana" panose="020B0604030504040204" pitchFamily="34" charset="0"/>
                <a:cs typeface="Times New Roman" panose="02020603050405020304" pitchFamily="18" charset="0"/>
              </a:rPr>
              <a:t>•</a:t>
            </a:r>
            <a:r>
              <a:rPr lang="en-US" dirty="0">
                <a:effectLst/>
                <a:latin typeface="Verdana" panose="020B0604030504040204" pitchFamily="34" charset="0"/>
                <a:ea typeface="Verdana" panose="020B0604030504040204" pitchFamily="34" charset="0"/>
                <a:cs typeface="Times New Roman" panose="02020603050405020304" pitchFamily="18" charset="0"/>
              </a:rPr>
              <a:t> and propagation of Islām Ahmadiyyat</a:t>
            </a:r>
            <a:r>
              <a:rPr lang="en-US" i="1" dirty="0">
                <a:effectLst/>
                <a:latin typeface="Verdana" panose="020B0604030504040204" pitchFamily="34" charset="0"/>
                <a:ea typeface="Verdana" panose="020B0604030504040204" pitchFamily="34" charset="0"/>
                <a:cs typeface="Times New Roman" panose="02020603050405020304" pitchFamily="18" charset="0"/>
              </a:rPr>
              <a:t> • </a:t>
            </a:r>
            <a:r>
              <a:rPr lang="en-US" dirty="0">
                <a:effectLst/>
                <a:latin typeface="Verdana" panose="020B0604030504040204" pitchFamily="34" charset="0"/>
                <a:ea typeface="Verdana" panose="020B0604030504040204" pitchFamily="34" charset="0"/>
                <a:cs typeface="Times New Roman" panose="02020603050405020304" pitchFamily="18" charset="0"/>
              </a:rPr>
              <a:t>and for upholding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the institution of Khilafat.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I shall also be prepared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offer the greatest sacrifice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for this cause. • Moreover,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I shall urge all my children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remain true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Khilafat Ahmadiyya. </a:t>
            </a:r>
            <a:r>
              <a:rPr lang="en-US" i="1" dirty="0">
                <a:effectLst/>
                <a:latin typeface="Verdana" panose="020B0604030504040204" pitchFamily="34" charset="0"/>
                <a:ea typeface="Verdana" panose="020B0604030504040204" pitchFamily="34" charset="0"/>
                <a:cs typeface="Times New Roman" panose="02020603050405020304" pitchFamily="18" charset="0"/>
              </a:rPr>
              <a:t>• Insha’Allah</a:t>
            </a:r>
            <a:r>
              <a:rPr lang="en-US" dirty="0">
                <a:effectLst/>
                <a:latin typeface="Verdana" panose="020B0604030504040204" pitchFamily="34" charset="0"/>
                <a:ea typeface="Verdana" panose="020B060403050404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9014589A-BBDA-30AF-639F-5F7E392617CF}"/>
              </a:ext>
            </a:extLst>
          </p:cNvPr>
          <p:cNvSpPr txBox="1"/>
          <p:nvPr/>
        </p:nvSpPr>
        <p:spPr>
          <a:xfrm>
            <a:off x="10000614" y="71928"/>
            <a:ext cx="2085975"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Pledge</a:t>
            </a:r>
          </a:p>
        </p:txBody>
      </p:sp>
      <p:sp>
        <p:nvSpPr>
          <p:cNvPr id="5" name="Slide Number Placeholder 4">
            <a:extLst>
              <a:ext uri="{FF2B5EF4-FFF2-40B4-BE49-F238E27FC236}">
                <a16:creationId xmlns:a16="http://schemas.microsoft.com/office/drawing/2014/main" id="{C8BE23F0-E3F4-E796-F025-EB7059BB346D}"/>
              </a:ext>
            </a:extLst>
          </p:cNvPr>
          <p:cNvSpPr>
            <a:spLocks noGrp="1"/>
          </p:cNvSpPr>
          <p:nvPr>
            <p:ph type="sldNum" sz="quarter" idx="12"/>
          </p:nvPr>
        </p:nvSpPr>
        <p:spPr/>
        <p:txBody>
          <a:bodyPr/>
          <a:lstStyle/>
          <a:p>
            <a:fld id="{A765CC5E-8052-F244-B94C-173FF7AA6EEC}" type="slidenum">
              <a:rPr lang="en-US" smtClean="0"/>
              <a:t>4</a:t>
            </a:fld>
            <a:endParaRPr lang="en-US"/>
          </a:p>
        </p:txBody>
      </p:sp>
    </p:spTree>
    <p:extLst>
      <p:ext uri="{BB962C8B-B14F-4D97-AF65-F5344CB8AC3E}">
        <p14:creationId xmlns:p14="http://schemas.microsoft.com/office/powerpoint/2010/main" val="325736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F07BC0-F95C-9F47-F17D-CC3C7AF1DED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2931B30-A5FE-27B3-B1D9-9C6F6280E742}"/>
              </a:ext>
            </a:extLst>
          </p:cNvPr>
          <p:cNvSpPr txBox="1"/>
          <p:nvPr/>
        </p:nvSpPr>
        <p:spPr>
          <a:xfrm>
            <a:off x="5018690" y="2952342"/>
            <a:ext cx="2154619" cy="707886"/>
          </a:xfrm>
          <a:prstGeom prst="rect">
            <a:avLst/>
          </a:prstGeom>
          <a:noFill/>
        </p:spPr>
        <p:txBody>
          <a:bodyPr wrap="square">
            <a:spAutoFit/>
          </a:bodyPr>
          <a:lstStyle/>
          <a:p>
            <a:pPr algn="r"/>
            <a:r>
              <a:rPr lang="en-US" sz="4000" b="1" dirty="0">
                <a:latin typeface="Verdana" panose="020B0604030504040204" pitchFamily="34" charset="0"/>
                <a:ea typeface="Verdana" panose="020B0604030504040204" pitchFamily="34" charset="0"/>
              </a:rPr>
              <a:t>Hadith</a:t>
            </a:r>
          </a:p>
        </p:txBody>
      </p:sp>
      <p:sp>
        <p:nvSpPr>
          <p:cNvPr id="12" name="Slide Number Placeholder 11">
            <a:extLst>
              <a:ext uri="{FF2B5EF4-FFF2-40B4-BE49-F238E27FC236}">
                <a16:creationId xmlns:a16="http://schemas.microsoft.com/office/drawing/2014/main" id="{30F20174-A068-8FBE-741F-A3A1E1D7742D}"/>
              </a:ext>
            </a:extLst>
          </p:cNvPr>
          <p:cNvSpPr>
            <a:spLocks noGrp="1"/>
          </p:cNvSpPr>
          <p:nvPr>
            <p:ph type="sldNum" sz="quarter" idx="12"/>
          </p:nvPr>
        </p:nvSpPr>
        <p:spPr/>
        <p:txBody>
          <a:bodyPr/>
          <a:lstStyle/>
          <a:p>
            <a:fld id="{A765CC5E-8052-F244-B94C-173FF7AA6EEC}" type="slidenum">
              <a:rPr lang="en-US" smtClean="0"/>
              <a:t>5</a:t>
            </a:fld>
            <a:endParaRPr lang="en-US"/>
          </a:p>
        </p:txBody>
      </p:sp>
    </p:spTree>
    <p:extLst>
      <p:ext uri="{BB962C8B-B14F-4D97-AF65-F5344CB8AC3E}">
        <p14:creationId xmlns:p14="http://schemas.microsoft.com/office/powerpoint/2010/main" val="374276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3E139B2-B1BD-D3DC-F768-4EBAADA5E8FA}"/>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E117A404-A3DA-9B35-91C2-A9467492E0DD}"/>
              </a:ext>
            </a:extLst>
          </p:cNvPr>
          <p:cNvGrpSpPr/>
          <p:nvPr/>
        </p:nvGrpSpPr>
        <p:grpSpPr>
          <a:xfrm>
            <a:off x="299720" y="1309602"/>
            <a:ext cx="11592560" cy="2315261"/>
            <a:chOff x="299720" y="1120676"/>
            <a:chExt cx="11592560" cy="2315261"/>
          </a:xfrm>
        </p:grpSpPr>
        <p:pic>
          <p:nvPicPr>
            <p:cNvPr id="5" name="Picture 4">
              <a:extLst>
                <a:ext uri="{FF2B5EF4-FFF2-40B4-BE49-F238E27FC236}">
                  <a16:creationId xmlns:a16="http://schemas.microsoft.com/office/drawing/2014/main" id="{B4F23DF7-C821-6775-983B-8FAE1ADBA999}"/>
                </a:ext>
              </a:extLst>
            </p:cNvPr>
            <p:cNvPicPr>
              <a:picLocks noChangeAspect="1"/>
            </p:cNvPicPr>
            <p:nvPr/>
          </p:nvPicPr>
          <p:blipFill>
            <a:blip r:embed="rId3"/>
            <a:stretch>
              <a:fillRect/>
            </a:stretch>
          </p:blipFill>
          <p:spPr>
            <a:xfrm>
              <a:off x="6592236" y="1127613"/>
              <a:ext cx="5074954" cy="2182861"/>
            </a:xfrm>
            <a:prstGeom prst="rect">
              <a:avLst/>
            </a:prstGeom>
          </p:spPr>
        </p:pic>
        <p:sp>
          <p:nvSpPr>
            <p:cNvPr id="6" name="TextBox 5">
              <a:extLst>
                <a:ext uri="{FF2B5EF4-FFF2-40B4-BE49-F238E27FC236}">
                  <a16:creationId xmlns:a16="http://schemas.microsoft.com/office/drawing/2014/main" id="{7DDC5D50-EC14-7224-FC7F-DB6BAE55F89B}"/>
                </a:ext>
              </a:extLst>
            </p:cNvPr>
            <p:cNvSpPr txBox="1"/>
            <p:nvPr/>
          </p:nvSpPr>
          <p:spPr>
            <a:xfrm>
              <a:off x="461963" y="1127613"/>
              <a:ext cx="5847397" cy="230832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O Allah, Bless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bless Abraham and the people of Abraham. Thou art indeed the Praiseworthy, the Glorious. Prosper, O Allah,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prosper Abraham and the people of Abraham. Thou are the Praiseworthy, the Glorious</a:t>
              </a:r>
            </a:p>
          </p:txBody>
        </p:sp>
        <p:sp>
          <p:nvSpPr>
            <p:cNvPr id="7" name="Rectangle: Rounded Corners 6">
              <a:extLst>
                <a:ext uri="{FF2B5EF4-FFF2-40B4-BE49-F238E27FC236}">
                  <a16:creationId xmlns:a16="http://schemas.microsoft.com/office/drawing/2014/main" id="{E2F81BAE-6881-25E8-D1A1-B36A7AC1B06A}"/>
                </a:ext>
              </a:extLst>
            </p:cNvPr>
            <p:cNvSpPr/>
            <p:nvPr/>
          </p:nvSpPr>
          <p:spPr>
            <a:xfrm>
              <a:off x="299720" y="1120676"/>
              <a:ext cx="11592560" cy="2308324"/>
            </a:xfrm>
            <a:prstGeom prst="roundRect">
              <a:avLst/>
            </a:prstGeom>
            <a:no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EF5E5A6D-8245-B425-4673-8B54BC78E416}"/>
              </a:ext>
            </a:extLst>
          </p:cNvPr>
          <p:cNvSpPr txBox="1"/>
          <p:nvPr/>
        </p:nvSpPr>
        <p:spPr>
          <a:xfrm>
            <a:off x="10575926" y="72144"/>
            <a:ext cx="155003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Hadith</a:t>
            </a:r>
          </a:p>
        </p:txBody>
      </p:sp>
      <p:sp>
        <p:nvSpPr>
          <p:cNvPr id="12" name="Slide Number Placeholder 11">
            <a:extLst>
              <a:ext uri="{FF2B5EF4-FFF2-40B4-BE49-F238E27FC236}">
                <a16:creationId xmlns:a16="http://schemas.microsoft.com/office/drawing/2014/main" id="{1225F10A-90AC-C79A-132A-91ED5DE4E50D}"/>
              </a:ext>
            </a:extLst>
          </p:cNvPr>
          <p:cNvSpPr>
            <a:spLocks noGrp="1"/>
          </p:cNvSpPr>
          <p:nvPr>
            <p:ph type="sldNum" sz="quarter" idx="12"/>
          </p:nvPr>
        </p:nvSpPr>
        <p:spPr/>
        <p:txBody>
          <a:bodyPr/>
          <a:lstStyle/>
          <a:p>
            <a:fld id="{A765CC5E-8052-F244-B94C-173FF7AA6EEC}" type="slidenum">
              <a:rPr lang="en-US" smtClean="0"/>
              <a:t>6</a:t>
            </a:fld>
            <a:endParaRPr lang="en-US"/>
          </a:p>
        </p:txBody>
      </p:sp>
      <p:sp>
        <p:nvSpPr>
          <p:cNvPr id="2" name="TextBox 1">
            <a:extLst>
              <a:ext uri="{FF2B5EF4-FFF2-40B4-BE49-F238E27FC236}">
                <a16:creationId xmlns:a16="http://schemas.microsoft.com/office/drawing/2014/main" id="{D425318A-AD0C-A688-F6BE-958011F88E8D}"/>
              </a:ext>
            </a:extLst>
          </p:cNvPr>
          <p:cNvSpPr txBox="1"/>
          <p:nvPr/>
        </p:nvSpPr>
        <p:spPr>
          <a:xfrm>
            <a:off x="865756" y="3901211"/>
            <a:ext cx="10460488" cy="1477328"/>
          </a:xfrm>
          <a:prstGeom prst="rect">
            <a:avLst/>
          </a:prstGeom>
          <a:noFill/>
        </p:spPr>
        <p:txBody>
          <a:bodyPr wrap="square">
            <a:spAutoFit/>
          </a:bodyPr>
          <a:lstStyle/>
          <a:p>
            <a:r>
              <a:rPr lang="en-US" i="0" u="none" strike="noStrike" dirty="0">
                <a:effectLst/>
                <a:latin typeface="Verdana" panose="020B0604030504040204" pitchFamily="34" charset="0"/>
                <a:ea typeface="Verdana" panose="020B0604030504040204" pitchFamily="34" charset="0"/>
              </a:rPr>
              <a:t>Narrated by Abu Huraira</a:t>
            </a:r>
            <a:r>
              <a:rPr lang="en-US" i="0" u="none" strike="noStrike" baseline="30000" dirty="0">
                <a:effectLst/>
                <a:latin typeface="Verdana" panose="020B0604030504040204" pitchFamily="34" charset="0"/>
                <a:ea typeface="Verdana" panose="020B0604030504040204" pitchFamily="34" charset="0"/>
              </a:rPr>
              <a:t>RA</a:t>
            </a:r>
            <a:r>
              <a:rPr lang="en-US" i="0" u="none" strike="noStrike" dirty="0">
                <a:effectLst/>
                <a:latin typeface="Verdana" panose="020B0604030504040204" pitchFamily="34" charset="0"/>
                <a:ea typeface="Verdana" panose="020B0604030504040204" pitchFamily="34" charset="0"/>
              </a:rPr>
              <a:t>: The Prophet</a:t>
            </a:r>
            <a:r>
              <a:rPr lang="en-US" i="0" u="none" strike="noStrike" baseline="30000" dirty="0">
                <a:effectLst/>
                <a:latin typeface="Verdana" panose="020B0604030504040204" pitchFamily="34" charset="0"/>
                <a:ea typeface="Verdana" panose="020B0604030504040204" pitchFamily="34" charset="0"/>
              </a:rPr>
              <a:t>SA</a:t>
            </a:r>
            <a:r>
              <a:rPr lang="ur-PK" i="0" u="none" strike="noStrike" dirty="0">
                <a:effectLst/>
                <a:latin typeface="Verdana" panose="020B0604030504040204" pitchFamily="34" charset="0"/>
                <a:ea typeface="Verdana" panose="020B0604030504040204" pitchFamily="34" charset="0"/>
              </a:rPr>
              <a:t> </a:t>
            </a:r>
            <a:r>
              <a:rPr lang="en-US" i="0" u="none" strike="noStrike" dirty="0">
                <a:effectLst/>
                <a:latin typeface="Verdana" panose="020B0604030504040204" pitchFamily="34" charset="0"/>
                <a:ea typeface="Verdana" panose="020B0604030504040204" pitchFamily="34" charset="0"/>
              </a:rPr>
              <a:t>said, "The signs of a hypocrite are three”</a:t>
            </a:r>
          </a:p>
          <a:p>
            <a:pPr marL="342900" indent="-342900">
              <a:buFont typeface="+mj-lt"/>
              <a:buAutoNum type="arabicPeriod"/>
            </a:pPr>
            <a:r>
              <a:rPr lang="en-US" i="0" u="none" strike="noStrike" dirty="0">
                <a:effectLst/>
                <a:latin typeface="Verdana" panose="020B0604030504040204" pitchFamily="34" charset="0"/>
                <a:ea typeface="Verdana" panose="020B0604030504040204" pitchFamily="34" charset="0"/>
              </a:rPr>
              <a:t>Whenever he speaks, he tells a lie</a:t>
            </a:r>
          </a:p>
          <a:p>
            <a:pPr marL="342900" indent="-342900">
              <a:buFont typeface="+mj-lt"/>
              <a:buAutoNum type="arabicPeriod"/>
            </a:pPr>
            <a:r>
              <a:rPr lang="en-US" i="0" u="none" strike="noStrike" dirty="0">
                <a:effectLst/>
                <a:latin typeface="Verdana" panose="020B0604030504040204" pitchFamily="34" charset="0"/>
                <a:ea typeface="Verdana" panose="020B0604030504040204" pitchFamily="34" charset="0"/>
              </a:rPr>
              <a:t>Whenever he promises, he always breaks it (his promise)</a:t>
            </a:r>
          </a:p>
          <a:p>
            <a:pPr marL="342900" indent="-342900">
              <a:buFont typeface="+mj-lt"/>
              <a:buAutoNum type="arabicPeriod"/>
            </a:pPr>
            <a:r>
              <a:rPr lang="en-US" i="0" u="none" strike="noStrike" dirty="0">
                <a:effectLst/>
                <a:latin typeface="Verdana" panose="020B0604030504040204" pitchFamily="34" charset="0"/>
                <a:ea typeface="Verdana" panose="020B0604030504040204" pitchFamily="34" charset="0"/>
              </a:rPr>
              <a:t>If you trust him, he proves to be dishonest. (If you keep something as a trust with him, he will not return it.)"</a:t>
            </a:r>
            <a:endParaRPr lang="en-US" b="0" i="0" u="none" strike="noStrike" dirty="0">
              <a:effectLst/>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DB71E0B8-AC81-E537-C8AA-95A030EFDE8C}"/>
              </a:ext>
            </a:extLst>
          </p:cNvPr>
          <p:cNvSpPr txBox="1"/>
          <p:nvPr/>
        </p:nvSpPr>
        <p:spPr>
          <a:xfrm>
            <a:off x="8987125" y="5765288"/>
            <a:ext cx="2905155" cy="307777"/>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 Sahih Bukhari 33</a:t>
            </a:r>
          </a:p>
        </p:txBody>
      </p:sp>
    </p:spTree>
    <p:extLst>
      <p:ext uri="{BB962C8B-B14F-4D97-AF65-F5344CB8AC3E}">
        <p14:creationId xmlns:p14="http://schemas.microsoft.com/office/powerpoint/2010/main" val="190310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46E2DE-B738-3440-621F-8114CAA97BC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6238275-F059-993F-B33E-C0804F43B50A}"/>
              </a:ext>
            </a:extLst>
          </p:cNvPr>
          <p:cNvSpPr txBox="1"/>
          <p:nvPr/>
        </p:nvSpPr>
        <p:spPr>
          <a:xfrm>
            <a:off x="2119148" y="2850390"/>
            <a:ext cx="7953703"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The Holy Quran Discussion</a:t>
            </a:r>
          </a:p>
        </p:txBody>
      </p:sp>
      <p:sp>
        <p:nvSpPr>
          <p:cNvPr id="12" name="Slide Number Placeholder 11">
            <a:extLst>
              <a:ext uri="{FF2B5EF4-FFF2-40B4-BE49-F238E27FC236}">
                <a16:creationId xmlns:a16="http://schemas.microsoft.com/office/drawing/2014/main" id="{1E5C88DE-7E11-8C93-5853-733B13456C44}"/>
              </a:ext>
            </a:extLst>
          </p:cNvPr>
          <p:cNvSpPr>
            <a:spLocks noGrp="1"/>
          </p:cNvSpPr>
          <p:nvPr>
            <p:ph type="sldNum" sz="quarter" idx="12"/>
          </p:nvPr>
        </p:nvSpPr>
        <p:spPr/>
        <p:txBody>
          <a:bodyPr/>
          <a:lstStyle/>
          <a:p>
            <a:fld id="{A765CC5E-8052-F244-B94C-173FF7AA6EEC}" type="slidenum">
              <a:rPr lang="en-US" smtClean="0"/>
              <a:t>7</a:t>
            </a:fld>
            <a:endParaRPr lang="en-US"/>
          </a:p>
        </p:txBody>
      </p:sp>
    </p:spTree>
    <p:extLst>
      <p:ext uri="{BB962C8B-B14F-4D97-AF65-F5344CB8AC3E}">
        <p14:creationId xmlns:p14="http://schemas.microsoft.com/office/powerpoint/2010/main" val="358650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367C000-1739-6549-433B-B6100C12284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B09780-1A3C-8746-3DF1-DCB120917982}"/>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sp>
        <p:nvSpPr>
          <p:cNvPr id="39" name="TextBox 38">
            <a:extLst>
              <a:ext uri="{FF2B5EF4-FFF2-40B4-BE49-F238E27FC236}">
                <a16:creationId xmlns:a16="http://schemas.microsoft.com/office/drawing/2014/main" id="{3AC6A11B-BAB1-F64A-D68F-62C172430F6C}"/>
              </a:ext>
            </a:extLst>
          </p:cNvPr>
          <p:cNvSpPr txBox="1"/>
          <p:nvPr/>
        </p:nvSpPr>
        <p:spPr>
          <a:xfrm>
            <a:off x="213243" y="1353648"/>
            <a:ext cx="5882757" cy="1785104"/>
          </a:xfrm>
          <a:prstGeom prst="rect">
            <a:avLst/>
          </a:prstGeom>
          <a:noFill/>
        </p:spPr>
        <p:txBody>
          <a:bodyPr wrap="square">
            <a:spAutoFit/>
          </a:bodyPr>
          <a:lstStyle/>
          <a:p>
            <a:r>
              <a:rPr lang="en-US" sz="2200" b="0" i="0" dirty="0">
                <a:effectLst/>
                <a:latin typeface="Verdana" panose="020B0604030504040204" pitchFamily="34" charset="0"/>
                <a:ea typeface="Verdana" panose="020B0604030504040204" pitchFamily="34" charset="0"/>
              </a:rPr>
              <a:t>And fulfil the covenant of Allah when you have made; and break not the oaths after making them firm, while you have made Allah your surety. Certainly, Allah knows what you do.</a:t>
            </a:r>
            <a:endParaRPr lang="en-US" sz="2200" dirty="0">
              <a:latin typeface="Verdana" panose="020B0604030504040204" pitchFamily="34" charset="0"/>
              <a:ea typeface="Verdana" panose="020B0604030504040204" pitchFamily="34" charset="0"/>
            </a:endParaRPr>
          </a:p>
        </p:txBody>
      </p:sp>
      <p:sp>
        <p:nvSpPr>
          <p:cNvPr id="42" name="TextBox 41">
            <a:extLst>
              <a:ext uri="{FF2B5EF4-FFF2-40B4-BE49-F238E27FC236}">
                <a16:creationId xmlns:a16="http://schemas.microsoft.com/office/drawing/2014/main" id="{1DBAC83B-3FF9-B521-8918-E5989872DE7A}"/>
              </a:ext>
            </a:extLst>
          </p:cNvPr>
          <p:cNvSpPr txBox="1"/>
          <p:nvPr/>
        </p:nvSpPr>
        <p:spPr>
          <a:xfrm>
            <a:off x="2138013" y="3131733"/>
            <a:ext cx="4008988"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16, An-Nahl, Verse 92</a:t>
            </a:r>
          </a:p>
        </p:txBody>
      </p:sp>
      <p:pic>
        <p:nvPicPr>
          <p:cNvPr id="3" name="Picture 2">
            <a:extLst>
              <a:ext uri="{FF2B5EF4-FFF2-40B4-BE49-F238E27FC236}">
                <a16:creationId xmlns:a16="http://schemas.microsoft.com/office/drawing/2014/main" id="{FE6FA98A-BFC9-F584-E959-3221719961E5}"/>
              </a:ext>
            </a:extLst>
          </p:cNvPr>
          <p:cNvPicPr>
            <a:picLocks noChangeAspect="1"/>
          </p:cNvPicPr>
          <p:nvPr/>
        </p:nvPicPr>
        <p:blipFill>
          <a:blip r:embed="rId4"/>
          <a:stretch>
            <a:fillRect/>
          </a:stretch>
        </p:blipFill>
        <p:spPr>
          <a:xfrm>
            <a:off x="6348473" y="1333318"/>
            <a:ext cx="5357324" cy="2095682"/>
          </a:xfrm>
          <a:prstGeom prst="rect">
            <a:avLst/>
          </a:prstGeom>
        </p:spPr>
      </p:pic>
      <p:sp>
        <p:nvSpPr>
          <p:cNvPr id="4" name="TextBox 3">
            <a:extLst>
              <a:ext uri="{FF2B5EF4-FFF2-40B4-BE49-F238E27FC236}">
                <a16:creationId xmlns:a16="http://schemas.microsoft.com/office/drawing/2014/main" id="{7A8B925A-72F3-18E4-6F23-399833985605}"/>
              </a:ext>
            </a:extLst>
          </p:cNvPr>
          <p:cNvSpPr txBox="1"/>
          <p:nvPr/>
        </p:nvSpPr>
        <p:spPr>
          <a:xfrm>
            <a:off x="213242" y="3454614"/>
            <a:ext cx="5882757" cy="2462213"/>
          </a:xfrm>
          <a:prstGeom prst="rect">
            <a:avLst/>
          </a:prstGeom>
          <a:noFill/>
        </p:spPr>
        <p:txBody>
          <a:bodyPr wrap="square">
            <a:spAutoFit/>
          </a:bodyPr>
          <a:lstStyle/>
          <a:p>
            <a:r>
              <a:rPr lang="en-US" sz="2200" b="0" i="0" dirty="0">
                <a:effectLst/>
                <a:latin typeface="Verdana" panose="020B0604030504040204" pitchFamily="34" charset="0"/>
                <a:ea typeface="Verdana" panose="020B0604030504040204" pitchFamily="34" charset="0"/>
              </a:rPr>
              <a:t>Verily, those who swear allegiance to thee indeed swear allegiance to Allah. The hand of Allah is over their hands. So whoever breaks his oath, breaks it to his own loss; and whoever fulfils the covenant that he has made with Allah, He will surely give him a great reward.</a:t>
            </a:r>
            <a:endParaRPr lang="en-US" sz="22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995FCE74-A436-0EC6-8620-A5F38E1E7082}"/>
              </a:ext>
            </a:extLst>
          </p:cNvPr>
          <p:cNvSpPr txBox="1"/>
          <p:nvPr/>
        </p:nvSpPr>
        <p:spPr>
          <a:xfrm>
            <a:off x="2189014" y="5895688"/>
            <a:ext cx="4008988"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48, Al-Fath, Verse 11</a:t>
            </a:r>
          </a:p>
        </p:txBody>
      </p:sp>
      <p:pic>
        <p:nvPicPr>
          <p:cNvPr id="8" name="Picture 7">
            <a:extLst>
              <a:ext uri="{FF2B5EF4-FFF2-40B4-BE49-F238E27FC236}">
                <a16:creationId xmlns:a16="http://schemas.microsoft.com/office/drawing/2014/main" id="{1B27D5D2-3717-C4B4-EF9D-6B1DC2901F86}"/>
              </a:ext>
            </a:extLst>
          </p:cNvPr>
          <p:cNvPicPr>
            <a:picLocks noChangeAspect="1"/>
          </p:cNvPicPr>
          <p:nvPr/>
        </p:nvPicPr>
        <p:blipFill>
          <a:blip r:embed="rId5"/>
          <a:stretch>
            <a:fillRect/>
          </a:stretch>
        </p:blipFill>
        <p:spPr>
          <a:xfrm>
            <a:off x="6348473" y="3454614"/>
            <a:ext cx="5357324" cy="2758679"/>
          </a:xfrm>
          <a:prstGeom prst="rect">
            <a:avLst/>
          </a:prstGeom>
        </p:spPr>
      </p:pic>
    </p:spTree>
    <p:extLst>
      <p:ext uri="{BB962C8B-B14F-4D97-AF65-F5344CB8AC3E}">
        <p14:creationId xmlns:p14="http://schemas.microsoft.com/office/powerpoint/2010/main" val="379760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993F33D-871C-83FD-EA61-D448349CB5B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828AB36-D19E-F824-B6BB-7D38ED376A6C}"/>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Five-Volume Commentary</a:t>
            </a:r>
          </a:p>
        </p:txBody>
      </p:sp>
      <p:sp>
        <p:nvSpPr>
          <p:cNvPr id="15" name="TextBox 14">
            <a:extLst>
              <a:ext uri="{FF2B5EF4-FFF2-40B4-BE49-F238E27FC236}">
                <a16:creationId xmlns:a16="http://schemas.microsoft.com/office/drawing/2014/main" id="{8D040596-8594-150D-7098-F344454CC1CA}"/>
              </a:ext>
            </a:extLst>
          </p:cNvPr>
          <p:cNvSpPr txBox="1"/>
          <p:nvPr/>
        </p:nvSpPr>
        <p:spPr>
          <a:xfrm>
            <a:off x="382447" y="1382286"/>
            <a:ext cx="11427106" cy="1631216"/>
          </a:xfrm>
          <a:prstGeom prst="rect">
            <a:avLst/>
          </a:prstGeom>
          <a:noFill/>
        </p:spPr>
        <p:txBody>
          <a:bodyPr wrap="square">
            <a:spAutoFit/>
          </a:bodyPr>
          <a:lstStyle/>
          <a:p>
            <a:pPr algn="l">
              <a:buNone/>
            </a:pPr>
            <a:r>
              <a:rPr lang="en-US" sz="2000" b="0" i="0" dirty="0">
                <a:effectLst/>
                <a:latin typeface="Verdana" panose="020B0604030504040204" pitchFamily="34" charset="0"/>
                <a:ea typeface="Verdana" panose="020B0604030504040204" pitchFamily="34" charset="0"/>
              </a:rPr>
              <a:t>This verse further explains and repeats the theme of the previous verse, viz. believers are enjoined faithfully to discharge the obligations they owe to God which are covered by the words "covenant of Allah" and the duties they owe to their fellow-men which are implied in the words, "the oaths". It must be remembered that oaths taken in defiance of God’s commandment are not binding.</a:t>
            </a:r>
          </a:p>
        </p:txBody>
      </p:sp>
      <p:sp>
        <p:nvSpPr>
          <p:cNvPr id="2" name="TextBox 1">
            <a:extLst>
              <a:ext uri="{FF2B5EF4-FFF2-40B4-BE49-F238E27FC236}">
                <a16:creationId xmlns:a16="http://schemas.microsoft.com/office/drawing/2014/main" id="{3FC31932-380F-5601-A67C-24D4599E0EA6}"/>
              </a:ext>
            </a:extLst>
          </p:cNvPr>
          <p:cNvSpPr txBox="1"/>
          <p:nvPr/>
        </p:nvSpPr>
        <p:spPr>
          <a:xfrm>
            <a:off x="7800565" y="5783491"/>
            <a:ext cx="4008988"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48, Al-Fath, Verse 11</a:t>
            </a:r>
          </a:p>
        </p:txBody>
      </p:sp>
      <p:sp>
        <p:nvSpPr>
          <p:cNvPr id="5" name="TextBox 4">
            <a:extLst>
              <a:ext uri="{FF2B5EF4-FFF2-40B4-BE49-F238E27FC236}">
                <a16:creationId xmlns:a16="http://schemas.microsoft.com/office/drawing/2014/main" id="{21761E34-362D-A814-1FFD-32B408D7E0C6}"/>
              </a:ext>
            </a:extLst>
          </p:cNvPr>
          <p:cNvSpPr txBox="1"/>
          <p:nvPr/>
        </p:nvSpPr>
        <p:spPr>
          <a:xfrm>
            <a:off x="382447" y="3872567"/>
            <a:ext cx="11169087" cy="1631216"/>
          </a:xfrm>
          <a:prstGeom prst="rect">
            <a:avLst/>
          </a:prstGeom>
          <a:noFill/>
        </p:spPr>
        <p:txBody>
          <a:bodyPr wrap="square">
            <a:spAutoFit/>
          </a:bodyPr>
          <a:lstStyle/>
          <a:p>
            <a:pPr algn="l">
              <a:buNone/>
            </a:pPr>
            <a:r>
              <a:rPr lang="en-US" sz="2000" b="0" i="0" dirty="0">
                <a:effectLst/>
                <a:latin typeface="Verdana" panose="020B0604030504040204" pitchFamily="34" charset="0"/>
                <a:ea typeface="Verdana" panose="020B0604030504040204" pitchFamily="34" charset="0"/>
              </a:rPr>
              <a:t>The reference in the verse is to the oath taken by the believers at the hands of the Holy Prophet under a tree at Hudaibiyyah when a rumour reached him that ‘Uthman, his special envoy, had been killed by the Meccans. The believers were asked to declare on solemn oath that they would stand by the Holy Prophet (</a:t>
            </a:r>
            <a:r>
              <a:rPr lang="en-US" sz="2000" b="0" i="0" dirty="0" err="1">
                <a:effectLst/>
                <a:latin typeface="Verdana" panose="020B0604030504040204" pitchFamily="34" charset="0"/>
                <a:ea typeface="Verdana" panose="020B0604030504040204" pitchFamily="34" charset="0"/>
              </a:rPr>
              <a:t>pbuh</a:t>
            </a:r>
            <a:r>
              <a:rPr lang="en-US" sz="2000" b="0" i="0" dirty="0">
                <a:effectLst/>
                <a:latin typeface="Verdana" panose="020B0604030504040204" pitchFamily="34" charset="0"/>
                <a:ea typeface="Verdana" panose="020B0604030504040204" pitchFamily="34" charset="0"/>
              </a:rPr>
              <a:t>) at all costs and would fight under his banner to the bitter end.</a:t>
            </a:r>
          </a:p>
        </p:txBody>
      </p:sp>
      <p:sp>
        <p:nvSpPr>
          <p:cNvPr id="6" name="TextBox 5">
            <a:extLst>
              <a:ext uri="{FF2B5EF4-FFF2-40B4-BE49-F238E27FC236}">
                <a16:creationId xmlns:a16="http://schemas.microsoft.com/office/drawing/2014/main" id="{344A202A-68C5-DC81-B676-D65730322FDE}"/>
              </a:ext>
            </a:extLst>
          </p:cNvPr>
          <p:cNvSpPr txBox="1"/>
          <p:nvPr/>
        </p:nvSpPr>
        <p:spPr>
          <a:xfrm>
            <a:off x="7800565" y="2981369"/>
            <a:ext cx="4008988"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16, An-Nahl, Verse 92</a:t>
            </a:r>
          </a:p>
        </p:txBody>
      </p:sp>
    </p:spTree>
    <p:extLst>
      <p:ext uri="{BB962C8B-B14F-4D97-AF65-F5344CB8AC3E}">
        <p14:creationId xmlns:p14="http://schemas.microsoft.com/office/powerpoint/2010/main" val="312078110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BrushedCanvas">
  <a:themeElements>
    <a:clrScheme name="BrushedCanvas">
      <a:dk1>
        <a:srgbClr val="546056"/>
      </a:dk1>
      <a:lt1>
        <a:srgbClr val="600C52"/>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800" b="1" i="0" u="none" strike="noStrike" cap="none" spc="0" normalizeH="0" baseline="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89466</TotalTime>
  <Words>2499</Words>
  <Application>Microsoft Office PowerPoint</Application>
  <PresentationFormat>Widescreen</PresentationFormat>
  <Paragraphs>204</Paragraphs>
  <Slides>32</Slides>
  <Notes>7</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32</vt:i4>
      </vt:variant>
    </vt:vector>
  </HeadingPairs>
  <TitlesOfParts>
    <vt:vector size="44" baseType="lpstr">
      <vt:lpstr>Aptos</vt:lpstr>
      <vt:lpstr>Aptos Display</vt:lpstr>
      <vt:lpstr>Arial</vt:lpstr>
      <vt:lpstr>Calibri</vt:lpstr>
      <vt:lpstr>Hoefler Text</vt:lpstr>
      <vt:lpstr>Ink Free</vt:lpstr>
      <vt:lpstr>Palatino</vt:lpstr>
      <vt:lpstr>Urdu Typesetting</vt:lpstr>
      <vt:lpstr>Verdana</vt:lpstr>
      <vt:lpstr>Office Theme</vt:lpstr>
      <vt:lpstr>1_Office Theme</vt:lpstr>
      <vt:lpstr>BrushedCanvas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Myths &amp; Misconceptions </vt:lpstr>
      <vt:lpstr>Penicillin Allergy</vt:lpstr>
      <vt:lpstr>Skipping your Annual Exam</vt:lpstr>
      <vt:lpstr>I need a Liver and Kidney Detox</vt:lpstr>
      <vt:lpstr>Bee Sting Allergy ?</vt:lpstr>
      <vt:lpstr>Vaccines cause autism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Naveed M</dc:creator>
  <cp:lastModifiedBy>Nasir Bukhari</cp:lastModifiedBy>
  <cp:revision>239</cp:revision>
  <dcterms:created xsi:type="dcterms:W3CDTF">2024-12-05T17:25:45Z</dcterms:created>
  <dcterms:modified xsi:type="dcterms:W3CDTF">2025-12-07T12:15:02Z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d47762-d1c3-476b-91fd-63cae19eaafb_Enabled">
    <vt:lpwstr>true</vt:lpwstr>
  </property>
  <property fmtid="{D5CDD505-2E9C-101B-9397-08002B2CF9AE}" pid="3" name="MSIP_Label_d5d47762-d1c3-476b-91fd-63cae19eaafb_SetDate">
    <vt:lpwstr>2024-12-11T10:32:16Z</vt:lpwstr>
  </property>
  <property fmtid="{D5CDD505-2E9C-101B-9397-08002B2CF9AE}" pid="4" name="MSIP_Label_d5d47762-d1c3-476b-91fd-63cae19eaafb_Method">
    <vt:lpwstr>Standard</vt:lpwstr>
  </property>
  <property fmtid="{D5CDD505-2E9C-101B-9397-08002B2CF9AE}" pid="5" name="MSIP_Label_d5d47762-d1c3-476b-91fd-63cae19eaafb_Name">
    <vt:lpwstr>d5d47762-d1c3-476b-91fd-63cae19eaafb</vt:lpwstr>
  </property>
  <property fmtid="{D5CDD505-2E9C-101B-9397-08002B2CF9AE}" pid="6" name="MSIP_Label_d5d47762-d1c3-476b-91fd-63cae19eaafb_SiteId">
    <vt:lpwstr>8e61d5fe-7749-4e76-88ee-6d8799ae8143</vt:lpwstr>
  </property>
  <property fmtid="{D5CDD505-2E9C-101B-9397-08002B2CF9AE}" pid="7" name="MSIP_Label_d5d47762-d1c3-476b-91fd-63cae19eaafb_ActionId">
    <vt:lpwstr>1f12defe-ae79-4407-a468-6afd91e14663</vt:lpwstr>
  </property>
  <property fmtid="{D5CDD505-2E9C-101B-9397-08002B2CF9AE}" pid="8" name="MSIP_Label_d5d47762-d1c3-476b-91fd-63cae19eaafb_ContentBits">
    <vt:lpwstr>0</vt:lpwstr>
  </property>
</Properties>
</file>