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11B14-663A-4815-B608-63F850FD7426}" type="datetimeFigureOut">
              <a:rPr lang="en-US" smtClean="0"/>
              <a:pPr/>
              <a:t>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EEFBD-B7AC-4D1B-8F7E-539F2905FB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TARBIYAT </a:t>
            </a:r>
            <a:br>
              <a:rPr lang="en-US" dirty="0" smtClean="0"/>
            </a:br>
            <a:r>
              <a:rPr lang="en-US" dirty="0" smtClean="0"/>
              <a:t>Pages 40-44 (Adm. Handbook)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2013 ANSAR LEADERSHIP CONFERENCE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Moral Training Guidelines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Inculcate </a:t>
            </a:r>
            <a:r>
              <a:rPr lang="en-US" b="1" dirty="0" err="1"/>
              <a:t>Islāmic</a:t>
            </a:r>
            <a:r>
              <a:rPr lang="en-US" b="1" dirty="0"/>
              <a:t> Culture in Families </a:t>
            </a:r>
            <a:endParaRPr lang="en-US" b="1" dirty="0" smtClean="0"/>
          </a:p>
          <a:p>
            <a:r>
              <a:rPr lang="en-US" b="1" dirty="0"/>
              <a:t>Activating Inactive </a:t>
            </a:r>
            <a:r>
              <a:rPr lang="en-US" b="1" dirty="0" err="1"/>
              <a:t>Ansār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/>
              <a:t>Participation in Congregational </a:t>
            </a:r>
            <a:r>
              <a:rPr lang="en-US" b="1" dirty="0" err="1"/>
              <a:t>Salāt</a:t>
            </a:r>
            <a:r>
              <a:rPr lang="en-US" b="1" dirty="0"/>
              <a:t> in Mosques </a:t>
            </a:r>
            <a:r>
              <a:rPr lang="en-US" b="1" dirty="0" smtClean="0"/>
              <a:t> and </a:t>
            </a:r>
            <a:r>
              <a:rPr lang="en-US" b="1" dirty="0" err="1" smtClean="0"/>
              <a:t>Salat</a:t>
            </a:r>
            <a:r>
              <a:rPr lang="en-US" b="1" dirty="0" smtClean="0"/>
              <a:t> Centers</a:t>
            </a:r>
            <a:endParaRPr lang="en-US" b="1" dirty="0" smtClean="0"/>
          </a:p>
          <a:p>
            <a:r>
              <a:rPr lang="en-US" b="1" dirty="0"/>
              <a:t>Strong Affiliation with </a:t>
            </a:r>
            <a:r>
              <a:rPr lang="en-US" b="1" dirty="0" err="1"/>
              <a:t>Khalīfatul-Masīh</a:t>
            </a:r>
            <a:r>
              <a:rPr lang="en-US" b="1" dirty="0"/>
              <a:t> (may </a:t>
            </a:r>
            <a:r>
              <a:rPr lang="en-US" b="1" dirty="0" err="1"/>
              <a:t>Allāh</a:t>
            </a:r>
            <a:r>
              <a:rPr lang="en-US" b="1" dirty="0"/>
              <a:t> be his support) and </a:t>
            </a:r>
            <a:r>
              <a:rPr lang="en-US" b="1" dirty="0" err="1"/>
              <a:t>Jamā‘at</a:t>
            </a:r>
            <a:r>
              <a:rPr lang="en-US" b="1" dirty="0"/>
              <a:t> </a:t>
            </a:r>
            <a:endParaRPr lang="en-US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Moral Training Guidelines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Moral </a:t>
            </a:r>
            <a:r>
              <a:rPr lang="en-US" b="1" dirty="0" smtClean="0"/>
              <a:t>Training Week – March 18-24, 2013</a:t>
            </a:r>
            <a:endParaRPr lang="en-US" dirty="0" smtClean="0"/>
          </a:p>
          <a:p>
            <a:r>
              <a:rPr lang="en-US" b="1" dirty="0" smtClean="0"/>
              <a:t>Addressing </a:t>
            </a:r>
            <a:r>
              <a:rPr lang="en-US" b="1" dirty="0"/>
              <a:t>Rising Problem of Drugs, Alcohol, and Smoking </a:t>
            </a:r>
            <a:endParaRPr lang="en-US" b="1" dirty="0" smtClean="0"/>
          </a:p>
          <a:p>
            <a:r>
              <a:rPr lang="en-US" b="1" dirty="0"/>
              <a:t>Addressing Social Media’s Effects on Youth </a:t>
            </a:r>
            <a:endParaRPr lang="en-US" b="1" dirty="0" smtClean="0"/>
          </a:p>
          <a:p>
            <a:r>
              <a:rPr lang="en-US" b="1" dirty="0"/>
              <a:t>Addressing Social Issues in Majālis 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/>
              <a:t>Support Material for Holding “From Son to Father” workshop in local </a:t>
            </a:r>
            <a:r>
              <a:rPr lang="en-US" b="1" dirty="0" err="1"/>
              <a:t>Majlis</a:t>
            </a:r>
            <a:r>
              <a:rPr lang="en-US" b="1" dirty="0"/>
              <a:t>: </a:t>
            </a:r>
          </a:p>
          <a:p>
            <a:pPr>
              <a:buNone/>
            </a:pPr>
            <a:r>
              <a:rPr lang="en-US" dirty="0" smtClean="0"/>
              <a:t>	Details </a:t>
            </a:r>
            <a:r>
              <a:rPr lang="en-US" dirty="0"/>
              <a:t>and presentation materials for holding this workshop will be provided to Zu‘amā. 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r>
              <a:rPr lang="en-US" b="1" dirty="0"/>
              <a:t>Support Material for Holding “Marital Harmony” workshop in local </a:t>
            </a:r>
            <a:r>
              <a:rPr lang="en-US" b="1" dirty="0" err="1"/>
              <a:t>Majlis</a:t>
            </a:r>
            <a:r>
              <a:rPr lang="en-US" b="1" dirty="0"/>
              <a:t>: </a:t>
            </a:r>
          </a:p>
          <a:p>
            <a:pPr>
              <a:buNone/>
            </a:pPr>
            <a:r>
              <a:rPr lang="en-US" dirty="0" smtClean="0"/>
              <a:t>	Details </a:t>
            </a:r>
            <a:r>
              <a:rPr lang="en-US" dirty="0"/>
              <a:t>and presentation materials for holding this workshop will be provided to Zu‘amā.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Support Material for </a:t>
            </a:r>
            <a:r>
              <a:rPr lang="en-US" b="1" dirty="0" err="1" smtClean="0"/>
              <a:t>Rishta</a:t>
            </a:r>
            <a:r>
              <a:rPr lang="en-US" b="1" dirty="0" smtClean="0"/>
              <a:t> </a:t>
            </a:r>
            <a:r>
              <a:rPr lang="en-US" b="1" dirty="0" err="1" smtClean="0"/>
              <a:t>Nata</a:t>
            </a:r>
            <a:r>
              <a:rPr lang="en-US" b="1" dirty="0" smtClean="0"/>
              <a:t>  </a:t>
            </a:r>
            <a:r>
              <a:rPr lang="en-US" dirty="0" smtClean="0"/>
              <a:t>workshop will be provided to Zu‘amā</a:t>
            </a:r>
          </a:p>
          <a:p>
            <a:endParaRPr lang="en-US" dirty="0"/>
          </a:p>
          <a:p>
            <a:r>
              <a:rPr lang="en-US" dirty="0" smtClean="0"/>
              <a:t>Support Material for motivating </a:t>
            </a:r>
            <a:r>
              <a:rPr lang="en-US" b="1" dirty="0" err="1" smtClean="0"/>
              <a:t>Ansar</a:t>
            </a:r>
            <a:r>
              <a:rPr lang="en-US" b="1" dirty="0" smtClean="0"/>
              <a:t> to increase </a:t>
            </a:r>
            <a:r>
              <a:rPr lang="en-US" b="1" dirty="0" err="1" smtClean="0"/>
              <a:t>Ansar</a:t>
            </a:r>
            <a:r>
              <a:rPr lang="en-US" b="1" dirty="0" smtClean="0"/>
              <a:t> Test participation </a:t>
            </a:r>
            <a:r>
              <a:rPr lang="en-US" dirty="0" smtClean="0"/>
              <a:t>will be provided to </a:t>
            </a:r>
            <a:r>
              <a:rPr lang="en-US" dirty="0" err="1" smtClean="0"/>
              <a:t>Zu‘amā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r>
              <a:rPr lang="en-US" b="1" dirty="0"/>
              <a:t>Support Material: </a:t>
            </a:r>
          </a:p>
          <a:p>
            <a:pPr>
              <a:buNone/>
            </a:pPr>
            <a:r>
              <a:rPr lang="en-US" dirty="0" smtClean="0"/>
              <a:t>	1. A </a:t>
            </a:r>
            <a:r>
              <a:rPr lang="en-US" dirty="0"/>
              <a:t>synopsis in English of </a:t>
            </a:r>
            <a:r>
              <a:rPr lang="en-US" dirty="0" err="1"/>
              <a:t>Huzur’s</a:t>
            </a:r>
            <a:r>
              <a:rPr lang="en-US" dirty="0"/>
              <a:t> (May </a:t>
            </a:r>
            <a:r>
              <a:rPr lang="en-US" dirty="0" err="1"/>
              <a:t>Allāh</a:t>
            </a:r>
            <a:r>
              <a:rPr lang="en-US" dirty="0"/>
              <a:t> be his support) Friday sermon is distributed to Zu‘amā weekly. Other </a:t>
            </a:r>
            <a:r>
              <a:rPr lang="en-US" dirty="0" err="1"/>
              <a:t>Ansār</a:t>
            </a:r>
            <a:r>
              <a:rPr lang="en-US" dirty="0"/>
              <a:t> can also </a:t>
            </a:r>
            <a:r>
              <a:rPr lang="en-US" dirty="0" smtClean="0"/>
              <a:t>sign-up </a:t>
            </a:r>
            <a:r>
              <a:rPr lang="en-US" dirty="0"/>
              <a:t>by submitting their E-mail addresses at: http://www.ansarusa.org/mailinglist/ansarusa </a:t>
            </a:r>
          </a:p>
          <a:p>
            <a:pPr>
              <a:buNone/>
            </a:pPr>
            <a:r>
              <a:rPr lang="en-US" dirty="0" smtClean="0"/>
              <a:t>	2. Letters </a:t>
            </a:r>
            <a:r>
              <a:rPr lang="en-US" dirty="0"/>
              <a:t>to </a:t>
            </a:r>
            <a:r>
              <a:rPr lang="en-US" dirty="0" err="1"/>
              <a:t>Huzur</a:t>
            </a:r>
            <a:r>
              <a:rPr lang="en-US" dirty="0"/>
              <a:t> (may </a:t>
            </a:r>
            <a:r>
              <a:rPr lang="en-US" dirty="0" err="1"/>
              <a:t>Allāh</a:t>
            </a:r>
            <a:r>
              <a:rPr lang="en-US" dirty="0"/>
              <a:t> be his support) can be sent via: 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/>
              <a:t>Fax: 01144-208-870-5234 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dirty="0"/>
              <a:t>Snail mail: 16 </a:t>
            </a:r>
            <a:r>
              <a:rPr lang="en-US" dirty="0" err="1"/>
              <a:t>Gressenhall</a:t>
            </a:r>
            <a:r>
              <a:rPr lang="en-US" dirty="0"/>
              <a:t> Road, London SW18 5QL, U.K. </a:t>
            </a:r>
          </a:p>
          <a:p>
            <a:pPr>
              <a:buNone/>
            </a:pPr>
            <a:r>
              <a:rPr lang="en-US" dirty="0" smtClean="0"/>
              <a:t>	3. MTA </a:t>
            </a:r>
            <a:r>
              <a:rPr lang="en-US" dirty="0"/>
              <a:t>is available live at http://mta.tv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86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TARBIYAT  Pages 40-44 (Adm. Handbook) </vt:lpstr>
      <vt:lpstr>Moral Training Guidelines </vt:lpstr>
      <vt:lpstr>Moral Training Guidelines </vt:lpstr>
      <vt:lpstr>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TARBIYAT</dc:title>
  <dc:creator>Muhammed Owusu</dc:creator>
  <cp:lastModifiedBy>Muhammed Owusu</cp:lastModifiedBy>
  <cp:revision>9</cp:revision>
  <dcterms:created xsi:type="dcterms:W3CDTF">2013-01-18T19:42:28Z</dcterms:created>
  <dcterms:modified xsi:type="dcterms:W3CDTF">2013-01-19T15:13:27Z</dcterms:modified>
</cp:coreProperties>
</file>