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2" r:id="rId2"/>
    <p:sldId id="294" r:id="rId3"/>
    <p:sldId id="293" r:id="rId4"/>
    <p:sldId id="295" r:id="rId5"/>
    <p:sldId id="28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 snapToGrid="0">
      <p:cViewPr varScale="1">
        <p:scale>
          <a:sx n="73" d="100"/>
          <a:sy n="73" d="100"/>
        </p:scale>
        <p:origin x="112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00AE7-6C31-4AEE-9B70-65754084FF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9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5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11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6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4235-AA08-41BD-A763-9435CDD50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2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73692-49FA-4187-9C71-65CC31E79A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1913E-9F8E-447D-AB05-DFCD329C62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09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A90CF6-BEA1-4B72-B048-51605956FDD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6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2FE28E-9D54-4396-8863-5C98F357B6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79F18-62D2-450A-B4A3-4451F5B1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770" y="2401616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7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53913-A1AF-4A31-984B-C3D0A1733E8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1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6CB32-79B9-42A4-B0A9-DE46C5C8E7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9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1452F-084D-4C38-A1C9-131757D2B5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C148-A185-426B-9D5B-8B1F6DD5EE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CEC6-CEAB-4B65-BB86-97581669EAA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5A182-DE59-4823-BD0B-6F98890B3A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11000"/>
                    </a14:imgEffect>
                    <a14:imgEffect>
                      <a14:brightnessContrast bright="7000" contras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3322" y="2098747"/>
            <a:ext cx="377356" cy="914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Rectangle 10"/>
          <p:cNvSpPr/>
          <p:nvPr userDrawn="1"/>
        </p:nvSpPr>
        <p:spPr>
          <a:xfrm>
            <a:off x="0" y="6484136"/>
            <a:ext cx="8839200" cy="373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>
                <a:solidFill>
                  <a:srgbClr val="4D4D4D"/>
                </a:solidFill>
              </a:rPr>
              <a:t>Majlis Ansārullāh, USA - 2013</a:t>
            </a:r>
            <a:endParaRPr lang="en-US" dirty="0">
              <a:solidFill>
                <a:srgbClr val="4D4D4D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261406"/>
            <a:ext cx="762000" cy="577319"/>
          </a:xfrm>
          <a:prstGeom prst="rect">
            <a:avLst/>
          </a:prstGeom>
        </p:spPr>
      </p:pic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533587"/>
            <a:ext cx="28956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7984" y="6533587"/>
            <a:ext cx="118159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7703" y="6533587"/>
            <a:ext cx="855023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9F12BF-1644-4684-A923-CE67AD5370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arusa.org/form2/main_login.ph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57351"/>
            <a:ext cx="9144000" cy="19431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  <a:t>Ansār Leadership Conference (ALC)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Baitul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Hameed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Mosque</a:t>
            </a:r>
            <a:b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Chino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</a:t>
            </a:r>
            <a:b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January 19 - 20, 2013</a:t>
            </a:r>
            <a:r>
              <a:rPr lang="en-US" sz="2400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400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</a:b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3648075"/>
            <a:ext cx="9144000" cy="892752"/>
          </a:xfrm>
        </p:spPr>
        <p:txBody>
          <a:bodyPr/>
          <a:lstStyle/>
          <a:p>
            <a:endParaRPr lang="en-US" sz="40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75000"/>
                  </a:schemeClr>
                </a:solidFill>
              </a:rPr>
              <a:t>Department of </a:t>
            </a:r>
            <a:r>
              <a:rPr lang="en-US" b="1" dirty="0" err="1" smtClean="0">
                <a:solidFill>
                  <a:schemeClr val="tx1">
                    <a:lumMod val="75000"/>
                  </a:schemeClr>
                </a:solidFill>
              </a:rPr>
              <a:t>Umumi</a:t>
            </a:r>
            <a:endParaRPr lang="en-US" b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63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Umumi</a:t>
            </a:r>
            <a:r>
              <a:rPr lang="en-US" dirty="0" smtClean="0">
                <a:solidFill>
                  <a:schemeClr val="tx1"/>
                </a:solidFill>
              </a:rPr>
              <a:t> Team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53787" y="1983179"/>
            <a:ext cx="65908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n-lt"/>
              </a:rPr>
              <a:t>Maqbool Tahir</a:t>
            </a:r>
          </a:p>
          <a:p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Ansārullāh USA</a:t>
            </a:r>
          </a:p>
          <a:p>
            <a:r>
              <a:rPr lang="en-US" dirty="0" smtClean="0">
                <a:latin typeface="+mn-lt"/>
              </a:rPr>
              <a:t>qaid.umumi@ansarusa.org 	</a:t>
            </a:r>
          </a:p>
          <a:p>
            <a:endParaRPr lang="en-US" dirty="0" smtClean="0">
              <a:latin typeface="+mn-lt"/>
            </a:endParaRPr>
          </a:p>
          <a:p>
            <a:r>
              <a:rPr lang="en-US" b="1" dirty="0" err="1" smtClean="0">
                <a:latin typeface="+mn-lt"/>
              </a:rPr>
              <a:t>Naveed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Malik</a:t>
            </a:r>
            <a:r>
              <a:rPr lang="en-US" b="1" dirty="0" smtClean="0">
                <a:latin typeface="+mn-lt"/>
              </a:rPr>
              <a:t> </a:t>
            </a:r>
          </a:p>
          <a:p>
            <a:r>
              <a:rPr lang="en-US" dirty="0" err="1" smtClean="0">
                <a:latin typeface="+mn-lt"/>
              </a:rPr>
              <a:t>Naib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Ansārullāh USA</a:t>
            </a:r>
          </a:p>
          <a:p>
            <a:r>
              <a:rPr lang="en-US" dirty="0" err="1" smtClean="0">
                <a:latin typeface="+mn-lt"/>
              </a:rPr>
              <a:t>naibqaid.umumi</a:t>
            </a:r>
            <a:r>
              <a:rPr lang="en-US" dirty="0" smtClean="0">
                <a:latin typeface="+mn-lt"/>
              </a:rPr>
              <a:t>@ ansarusa.org 	</a:t>
            </a:r>
          </a:p>
          <a:p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Smart Goals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038"/>
            <a:ext cx="8229600" cy="283820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Monthly Report submission – 7</a:t>
            </a:r>
            <a:r>
              <a:rPr lang="en-US" sz="2800" baseline="30000" dirty="0" smtClean="0">
                <a:cs typeface="Calibri" pitchFamily="34" charset="0"/>
              </a:rPr>
              <a:t>th</a:t>
            </a:r>
            <a:r>
              <a:rPr lang="en-US" sz="2800" dirty="0" smtClean="0">
                <a:cs typeface="Calibri" pitchFamily="34" charset="0"/>
              </a:rPr>
              <a:t> of the following month – 40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Holding general meeting every month – 40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Holding </a:t>
            </a:r>
            <a:r>
              <a:rPr lang="en-US" sz="2800" dirty="0" smtClean="0"/>
              <a:t>‘Āmila</a:t>
            </a:r>
            <a:r>
              <a:rPr lang="en-US" sz="2800" dirty="0" smtClean="0">
                <a:cs typeface="Calibri" pitchFamily="34" charset="0"/>
              </a:rPr>
              <a:t> meeting every month – 20 Points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5022" y="4548249"/>
            <a:ext cx="71370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Monthly meetings may be held over the phone if distance and/or weather are a factor. </a:t>
            </a:r>
            <a:endParaRPr lang="en-US" sz="2800" b="1" dirty="0" smtClean="0">
              <a:solidFill>
                <a:srgbClr val="C00000"/>
              </a:solidFill>
              <a:latin typeface="+mn-lt"/>
              <a:cs typeface="Calibri" pitchFamily="34" charset="0"/>
            </a:endParaRPr>
          </a:p>
          <a:p>
            <a:pPr algn="ctr"/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476" y="558141"/>
            <a:ext cx="6400800" cy="617517"/>
          </a:xfrm>
        </p:spPr>
        <p:txBody>
          <a:bodyPr/>
          <a:lstStyle/>
          <a:p>
            <a:r>
              <a:rPr lang="en-US" b="1" dirty="0" smtClean="0"/>
              <a:t>How to Submit the monthly report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40031" y="1626919"/>
            <a:ext cx="64958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Online Reporting link</a:t>
            </a: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r>
              <a:rPr lang="en-US" sz="2400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http://www.ansarusa.org/form2/main_login.php</a:t>
            </a:r>
            <a:endParaRPr lang="en-US" sz="2400" dirty="0" smtClean="0">
              <a:solidFill>
                <a:schemeClr val="accent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1917" y="1353787"/>
            <a:ext cx="55101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+mn-lt"/>
              </a:rPr>
              <a:t>Jazakallah</a:t>
            </a:r>
            <a:r>
              <a:rPr lang="en-US" sz="6000" b="1" dirty="0" smtClean="0">
                <a:latin typeface="+mn-lt"/>
              </a:rPr>
              <a:t> </a:t>
            </a:r>
          </a:p>
          <a:p>
            <a:pPr algn="ctr"/>
            <a:endParaRPr lang="en-US" sz="6000" b="1" dirty="0" smtClean="0">
              <a:latin typeface="+mn-lt"/>
            </a:endParaRPr>
          </a:p>
          <a:p>
            <a:pPr algn="ctr"/>
            <a:r>
              <a:rPr lang="en-US" sz="6000" b="1" dirty="0" smtClean="0">
                <a:latin typeface="+mn-lt"/>
              </a:rPr>
              <a:t>Any Questions?</a:t>
            </a:r>
            <a:endParaRPr lang="en-US" sz="6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897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99"/>
      </a:dk1>
      <a:lt1>
        <a:srgbClr val="666699"/>
      </a:lt1>
      <a:dk2>
        <a:srgbClr val="000099"/>
      </a:dk2>
      <a:lt2>
        <a:srgbClr val="3E3E5C"/>
      </a:lt2>
      <a:accent1>
        <a:srgbClr val="C1C1FF"/>
      </a:accent1>
      <a:accent2>
        <a:srgbClr val="6666FF"/>
      </a:accent2>
      <a:accent3>
        <a:srgbClr val="B8B8CA"/>
      </a:accent3>
      <a:accent4>
        <a:srgbClr val="000082"/>
      </a:accent4>
      <a:accent5>
        <a:srgbClr val="DDDDFF"/>
      </a:accent5>
      <a:accent6>
        <a:srgbClr val="5C5CE7"/>
      </a:accent6>
      <a:hlink>
        <a:srgbClr val="2828FE"/>
      </a:hlink>
      <a:folHlink>
        <a:srgbClr val="99C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99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C1C1FF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DDDDF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white_template</Template>
  <TotalTime>169</TotalTime>
  <Words>86</Words>
  <Application>Microsoft Office PowerPoint</Application>
  <PresentationFormat>On-screen Show (4:3)</PresentationFormat>
  <Paragraphs>27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Default Design</vt:lpstr>
      <vt:lpstr>Ansār Leadership Conference (ALC) Baitul Hameed Mosque Chino, CA January 19 - 20, 2013 </vt:lpstr>
      <vt:lpstr>Umumi Team  </vt:lpstr>
      <vt:lpstr>Smart Goals </vt:lpstr>
      <vt:lpstr>PowerPoint Presentation</vt:lpstr>
      <vt:lpstr>PowerPoint Presentation</vt:lpstr>
    </vt:vector>
  </TitlesOfParts>
  <Company>Presentation Magazine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5</dc:title>
  <dc:creator>Presentation Magazine</dc:creator>
  <cp:lastModifiedBy>Dr. Wajeeh Bajwa</cp:lastModifiedBy>
  <cp:revision>39</cp:revision>
  <dcterms:created xsi:type="dcterms:W3CDTF">2005-01-24T13:51:05Z</dcterms:created>
  <dcterms:modified xsi:type="dcterms:W3CDTF">2013-01-15T22:10:38Z</dcterms:modified>
</cp:coreProperties>
</file>