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arusa.org/service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377536"/>
            <a:ext cx="8825658" cy="3329581"/>
          </a:xfrm>
        </p:spPr>
        <p:txBody>
          <a:bodyPr/>
          <a:lstStyle/>
          <a:p>
            <a:pPr algn="ctr"/>
            <a:r>
              <a:rPr lang="en-US" sz="9600" b="1" dirty="0" smtClean="0"/>
              <a:t>Health</a:t>
            </a:r>
            <a:endParaRPr lang="en-US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707117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Zehanat</a:t>
            </a:r>
            <a:r>
              <a:rPr lang="en-US" sz="3600" dirty="0" smtClean="0">
                <a:solidFill>
                  <a:schemeClr val="tx1"/>
                </a:solidFill>
              </a:rPr>
              <a:t> and </a:t>
            </a:r>
            <a:r>
              <a:rPr lang="en-US" sz="3600" dirty="0" err="1" smtClean="0">
                <a:solidFill>
                  <a:schemeClr val="tx1"/>
                </a:solidFill>
              </a:rPr>
              <a:t>Sehte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Jismani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336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Goals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To provide free physician consult to anyone in </a:t>
            </a:r>
            <a:r>
              <a:rPr lang="en-US" sz="2800" dirty="0" smtClean="0"/>
              <a:t>need (National Goal)</a:t>
            </a:r>
            <a:endParaRPr lang="en-US" sz="2800" dirty="0" smtClean="0"/>
          </a:p>
          <a:p>
            <a:r>
              <a:rPr lang="en-US" sz="2800" dirty="0" smtClean="0"/>
              <a:t>To provide health education to our </a:t>
            </a:r>
            <a:r>
              <a:rPr lang="en-US" sz="2800" dirty="0" smtClean="0"/>
              <a:t>membership (Local Goal)</a:t>
            </a:r>
            <a:endParaRPr lang="en-US" sz="2800" dirty="0" smtClean="0"/>
          </a:p>
          <a:p>
            <a:r>
              <a:rPr lang="en-US" sz="2800" dirty="0" smtClean="0"/>
              <a:t>To motivate </a:t>
            </a:r>
            <a:r>
              <a:rPr lang="en-US" sz="2800" dirty="0" err="1"/>
              <a:t>A</a:t>
            </a:r>
            <a:r>
              <a:rPr lang="en-US" sz="2800" dirty="0" err="1" smtClean="0"/>
              <a:t>nsar</a:t>
            </a:r>
            <a:r>
              <a:rPr lang="en-US" sz="2800" dirty="0" smtClean="0"/>
              <a:t> </a:t>
            </a:r>
            <a:r>
              <a:rPr lang="en-US" sz="2800" dirty="0" smtClean="0"/>
              <a:t>to engage in exercise 3 times a week on regular </a:t>
            </a:r>
            <a:r>
              <a:rPr lang="en-US" sz="2800" dirty="0" smtClean="0"/>
              <a:t>basis (Local Goal)</a:t>
            </a:r>
            <a:endParaRPr lang="en-US" sz="2800" dirty="0" smtClean="0"/>
          </a:p>
          <a:p>
            <a:r>
              <a:rPr lang="en-US" sz="2800" dirty="0" smtClean="0"/>
              <a:t>To provide health screening for common medical problems at </a:t>
            </a:r>
            <a:r>
              <a:rPr lang="en-US" sz="2800" dirty="0" err="1" smtClean="0"/>
              <a:t>ansar</a:t>
            </a:r>
            <a:r>
              <a:rPr lang="en-US" sz="2800" dirty="0" smtClean="0"/>
              <a:t> national </a:t>
            </a:r>
            <a:r>
              <a:rPr lang="en-US" sz="2800" dirty="0" err="1" smtClean="0"/>
              <a:t>ijtema</a:t>
            </a:r>
            <a:r>
              <a:rPr lang="en-US" sz="2800" dirty="0" smtClean="0"/>
              <a:t> (National Goal)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920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What are we doing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have a panel of 50 physicians of all different specialties for providing free physician consult.</a:t>
            </a:r>
          </a:p>
          <a:p>
            <a:r>
              <a:rPr lang="en-US" sz="2800" dirty="0" smtClean="0"/>
              <a:t>We have several dentists on the panel too.</a:t>
            </a:r>
          </a:p>
          <a:p>
            <a:r>
              <a:rPr lang="en-US" sz="2800" dirty="0" smtClean="0"/>
              <a:t>Educational material has been provided in the </a:t>
            </a:r>
            <a:r>
              <a:rPr lang="en-US" sz="2800" dirty="0" smtClean="0"/>
              <a:t>Ansār </a:t>
            </a:r>
            <a:r>
              <a:rPr lang="en-US" sz="2800" dirty="0" smtClean="0"/>
              <a:t>hand book and has been made part of monthly meetings.</a:t>
            </a:r>
          </a:p>
          <a:p>
            <a:r>
              <a:rPr lang="en-US" sz="2800" dirty="0" smtClean="0"/>
              <a:t>Health screening for common medical illnesses will be available on </a:t>
            </a:r>
            <a:r>
              <a:rPr lang="en-US" sz="2800" dirty="0" smtClean="0"/>
              <a:t>Ansār Ijtima.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2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What you can do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Present the educational material provided in the hand book at monthly </a:t>
            </a:r>
            <a:r>
              <a:rPr lang="en-US" sz="2800" dirty="0" smtClean="0"/>
              <a:t>Ansār </a:t>
            </a:r>
            <a:r>
              <a:rPr lang="en-US" sz="2800" dirty="0" smtClean="0"/>
              <a:t>meetings.</a:t>
            </a:r>
          </a:p>
          <a:p>
            <a:r>
              <a:rPr lang="en-US" sz="2800" dirty="0" smtClean="0"/>
              <a:t>Attend the </a:t>
            </a:r>
            <a:r>
              <a:rPr lang="en-US" sz="2800" dirty="0" smtClean="0"/>
              <a:t>Ansār Ijtima </a:t>
            </a:r>
            <a:r>
              <a:rPr lang="en-US" sz="2800" dirty="0" smtClean="0"/>
              <a:t>&amp; get free health screening</a:t>
            </a:r>
          </a:p>
          <a:p>
            <a:r>
              <a:rPr lang="en-US" sz="2800" dirty="0" smtClean="0"/>
              <a:t>Advertise the free physician consult in your </a:t>
            </a:r>
            <a:r>
              <a:rPr lang="en-US" sz="2800" dirty="0" smtClean="0"/>
              <a:t>Jamā'at</a:t>
            </a:r>
            <a:endParaRPr lang="en-US" sz="2800" dirty="0" smtClean="0"/>
          </a:p>
          <a:p>
            <a:r>
              <a:rPr lang="en-US" sz="2800" dirty="0" smtClean="0"/>
              <a:t>Give us your honest and tough feedback so we can improve.</a:t>
            </a:r>
          </a:p>
        </p:txBody>
      </p:sp>
    </p:spTree>
    <p:extLst>
      <p:ext uri="{BB962C8B-B14F-4D97-AF65-F5344CB8AC3E}">
        <p14:creationId xmlns:p14="http://schemas.microsoft.com/office/powerpoint/2010/main" val="198889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507275"/>
            <a:ext cx="8825658" cy="3329581"/>
          </a:xfrm>
        </p:spPr>
        <p:txBody>
          <a:bodyPr/>
          <a:lstStyle/>
          <a:p>
            <a:pPr algn="ctr"/>
            <a:r>
              <a:rPr lang="en-US" sz="9600" b="1" dirty="0" err="1" smtClean="0"/>
              <a:t>Ithar</a:t>
            </a:r>
            <a:endParaRPr lang="en-US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071986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SOCIAL SERVICES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199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Goals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Feed the hungry program (Local Goal) </a:t>
            </a:r>
          </a:p>
          <a:p>
            <a:r>
              <a:rPr lang="en-US" sz="3600" dirty="0" smtClean="0"/>
              <a:t>Adopt a Family/Elderly (Local Goal)</a:t>
            </a:r>
          </a:p>
          <a:p>
            <a:r>
              <a:rPr lang="en-US" sz="3600" dirty="0" smtClean="0"/>
              <a:t>To help members with getting an entry level job (National Goal)</a:t>
            </a:r>
          </a:p>
          <a:p>
            <a:r>
              <a:rPr lang="en-US" sz="3600" dirty="0" smtClean="0"/>
              <a:t>Career growth (leverage Tahir Scholarship program National Goal)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3399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What are we doing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smtClean="0"/>
              <a:t>Hotline 716 800 1889</a:t>
            </a:r>
          </a:p>
          <a:p>
            <a:r>
              <a:rPr lang="en-US" sz="4400" dirty="0" smtClean="0"/>
              <a:t>Online Resume: </a:t>
            </a:r>
            <a:r>
              <a:rPr lang="en-US" sz="4400" dirty="0" smtClean="0">
                <a:hlinkClick r:id="rId2"/>
              </a:rPr>
              <a:t>www.ansarusa.org/services</a:t>
            </a:r>
            <a:endParaRPr lang="en-US" sz="4400" dirty="0" smtClean="0"/>
          </a:p>
          <a:p>
            <a:r>
              <a:rPr lang="en-US" sz="4400" dirty="0" smtClean="0"/>
              <a:t>Help members with career growth through contacts and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What you can do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smtClean="0"/>
              <a:t>Inform the membership of the hotline</a:t>
            </a:r>
          </a:p>
          <a:p>
            <a:r>
              <a:rPr lang="en-US" sz="4400" dirty="0" smtClean="0"/>
              <a:t>Help members complete the online resume builder</a:t>
            </a:r>
          </a:p>
          <a:p>
            <a:r>
              <a:rPr lang="en-US" sz="4400" dirty="0" smtClean="0"/>
              <a:t>Local resources who can help us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4016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</TotalTime>
  <Words>259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Health</vt:lpstr>
      <vt:lpstr>Goals</vt:lpstr>
      <vt:lpstr>What are we doing</vt:lpstr>
      <vt:lpstr>What you can do</vt:lpstr>
      <vt:lpstr>Ithar</vt:lpstr>
      <vt:lpstr>Goals</vt:lpstr>
      <vt:lpstr>What are we doing</vt:lpstr>
      <vt:lpstr>What you can 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</dc:title>
  <dc:creator>Lutf</dc:creator>
  <cp:lastModifiedBy>Tahir, Maqbool Ahmad</cp:lastModifiedBy>
  <cp:revision>6</cp:revision>
  <dcterms:created xsi:type="dcterms:W3CDTF">2015-01-16T02:59:45Z</dcterms:created>
  <dcterms:modified xsi:type="dcterms:W3CDTF">2015-01-17T21:14:15Z</dcterms:modified>
</cp:coreProperties>
</file>