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6"/>
  </p:notesMasterIdLst>
  <p:sldIdLst>
    <p:sldId id="256" r:id="rId2"/>
    <p:sldId id="258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80AA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56" autoAdjust="0"/>
  </p:normalViewPr>
  <p:slideViewPr>
    <p:cSldViewPr>
      <p:cViewPr>
        <p:scale>
          <a:sx n="93" d="100"/>
          <a:sy n="93" d="100"/>
        </p:scale>
        <p:origin x="-5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98A9A-8597-482B-88B6-A813D9C966B7}" type="datetimeFigureOut">
              <a:rPr lang="en-US" smtClean="0"/>
              <a:pPr/>
              <a:t>1/14/2015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606E6-8566-4E18-938D-593CFE3D27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2692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606E6-8566-4E18-938D-593CFE3D27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</a:t>
            </a:r>
            <a:r>
              <a:rPr lang="en-US" baseline="0" dirty="0" smtClean="0"/>
              <a:t> uses addresses in Ansar tajneed to mail monthly newsletter, quarterly Al-</a:t>
            </a:r>
            <a:r>
              <a:rPr lang="en-US" baseline="0" dirty="0" err="1" smtClean="0"/>
              <a:t>Nahl</a:t>
            </a:r>
            <a:r>
              <a:rPr lang="en-US" baseline="0" dirty="0" smtClean="0"/>
              <a:t>, and taleem exam.</a:t>
            </a:r>
          </a:p>
          <a:p>
            <a:r>
              <a:rPr lang="en-US" dirty="0" smtClean="0"/>
              <a:t>Email address is used for summary of </a:t>
            </a:r>
            <a:r>
              <a:rPr lang="en-US" dirty="0" err="1" smtClean="0"/>
              <a:t>khutbah</a:t>
            </a:r>
            <a:r>
              <a:rPr lang="en-US" dirty="0" smtClean="0"/>
              <a:t> and urgent</a:t>
            </a:r>
            <a:r>
              <a:rPr lang="en-US" baseline="0" dirty="0" smtClean="0"/>
              <a:t> announcements </a:t>
            </a:r>
            <a:r>
              <a:rPr lang="en-US" dirty="0" smtClean="0"/>
              <a:t>ONCE-A-Week</a:t>
            </a:r>
          </a:p>
          <a:p>
            <a:r>
              <a:rPr lang="en-US" dirty="0" smtClean="0"/>
              <a:t>We</a:t>
            </a:r>
            <a:r>
              <a:rPr lang="en-US" baseline="0" dirty="0" smtClean="0"/>
              <a:t> are currently considering using phone numbers to make </a:t>
            </a:r>
            <a:r>
              <a:rPr lang="en-US" baseline="0" dirty="0" err="1" smtClean="0"/>
              <a:t>robocalls</a:t>
            </a:r>
            <a:r>
              <a:rPr lang="en-US" baseline="0" dirty="0" smtClean="0"/>
              <a:t> for ansar announcements</a:t>
            </a:r>
          </a:p>
          <a:p>
            <a:r>
              <a:rPr lang="en-US" baseline="0" dirty="0" smtClean="0"/>
              <a:t>Confirm tajneed data. Points will deducted if mail is returned, email bounces back or information is found to be in-correct (through </a:t>
            </a:r>
            <a:r>
              <a:rPr lang="en-US" baseline="0" dirty="0" err="1" smtClean="0"/>
              <a:t>ijtema</a:t>
            </a:r>
            <a:r>
              <a:rPr lang="en-US" baseline="0" dirty="0" smtClean="0"/>
              <a:t> registration, etc)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606E6-8566-4E18-938D-593CFE3D27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aseline="0" dirty="0" smtClean="0"/>
              <a:t>We need to publish URL for </a:t>
            </a:r>
            <a:r>
              <a:rPr lang="en-US" baseline="0" dirty="0" err="1" smtClean="0"/>
              <a:t>Jamaat</a:t>
            </a:r>
            <a:r>
              <a:rPr lang="en-US" baseline="0" dirty="0" smtClean="0"/>
              <a:t> Tajnid on Ansar website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Tarbiyyat</a:t>
            </a:r>
            <a:r>
              <a:rPr lang="en-US" baseline="0" dirty="0" smtClean="0"/>
              <a:t> issue.</a:t>
            </a:r>
          </a:p>
          <a:p>
            <a:r>
              <a:rPr lang="en-US" baseline="0" dirty="0" smtClean="0"/>
              <a:t>3. Find them … </a:t>
            </a:r>
          </a:p>
          <a:p>
            <a:r>
              <a:rPr lang="en-US" baseline="0" dirty="0" smtClean="0"/>
              <a:t>4. TRY to find there whereabouts; call </a:t>
            </a:r>
            <a:r>
              <a:rPr lang="en-US" baseline="0" dirty="0" err="1" smtClean="0"/>
              <a:t>Tajneed</a:t>
            </a:r>
            <a:r>
              <a:rPr lang="en-US" baseline="0" dirty="0" smtClean="0"/>
              <a:t> for ideas</a:t>
            </a:r>
          </a:p>
          <a:p>
            <a:r>
              <a:rPr lang="en-US" baseline="0" dirty="0" smtClean="0"/>
              <a:t>6. Not a Tajnid question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606E6-8566-4E18-938D-593CFE3D27B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606E6-8566-4E18-938D-593CFE3D27B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7EF108-5504-4D4F-96FE-FEC664A600B5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389143-1D75-4A8E-9E6D-D08DE64EFC0A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C7125-ED75-4AF6-8812-B67CDAAEC850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2202CA-7474-49D6-AFAF-9DE5FA1C7F75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68E2A2-1E18-4087-9087-3C7D3064151B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F1C23-FAE1-489B-BEE4-BFF9B9599D4C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F9091-5FB6-4789-98A9-411787C03FE6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9D30A-8102-4A63-9EED-9E2085712387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771074-7A9D-4020-B1A3-85E536B33299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411C6A-AD40-47B3-B514-27561550A3A1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1B9560-3A36-4E4E-AC9B-E491E2924DA7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905CE38-00D4-4DE6-AE4B-50484E7FC2AE}" type="datetime1">
              <a:rPr lang="en-US" smtClean="0"/>
              <a:pPr/>
              <a:t>1/14/2015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2B4BDE-03C7-4B7C-89E2-97412A08F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nsarusa.org/tajni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qaid.Tajnid@ansarusa.or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772400" cy="2514600"/>
          </a:xfrm>
        </p:spPr>
        <p:txBody>
          <a:bodyPr>
            <a:normAutofit/>
          </a:bodyPr>
          <a:lstStyle/>
          <a:p>
            <a:pPr algn="ctr"/>
            <a:r>
              <a:rPr lang="en-US" sz="5300" b="0" dirty="0" smtClean="0">
                <a:solidFill>
                  <a:schemeClr val="tx1"/>
                </a:solidFill>
              </a:rPr>
              <a:t>Majlis </a:t>
            </a:r>
            <a:r>
              <a:rPr lang="en-US" sz="5300" b="0" dirty="0" err="1" smtClean="0">
                <a:solidFill>
                  <a:schemeClr val="tx1"/>
                </a:solidFill>
              </a:rPr>
              <a:t>Ansārullāh</a:t>
            </a:r>
            <a:r>
              <a:rPr lang="en-US" sz="5300" b="0" dirty="0" smtClean="0">
                <a:solidFill>
                  <a:schemeClr val="tx1"/>
                </a:solidFill>
              </a:rPr>
              <a:t>, USA</a:t>
            </a:r>
            <a:r>
              <a:rPr lang="en-US" b="0" dirty="0" smtClean="0">
                <a:solidFill>
                  <a:schemeClr val="tx1"/>
                </a:solidFill>
              </a:rPr>
              <a:t/>
            </a:r>
            <a:br>
              <a:rPr lang="en-US" b="0" dirty="0" smtClean="0">
                <a:solidFill>
                  <a:schemeClr val="tx1"/>
                </a:solidFill>
              </a:rPr>
            </a:br>
            <a:r>
              <a:rPr lang="en-US" b="0" dirty="0" smtClean="0">
                <a:solidFill>
                  <a:schemeClr val="tx1"/>
                </a:solidFill>
              </a:rPr>
              <a:t/>
            </a:r>
            <a:br>
              <a:rPr lang="en-US" b="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Tajnid Goals 2015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267200"/>
            <a:ext cx="6400800" cy="12954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M. Shahid Mahmood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000" b="1" dirty="0" err="1" smtClean="0">
                <a:solidFill>
                  <a:schemeClr val="tx1"/>
                </a:solidFill>
              </a:rPr>
              <a:t>Q’aid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Tajnid 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Majlis Ansarullah, USA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Majlis Ansarullah, USA 2015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Tajnid Goal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696200" cy="4267201"/>
          </a:xfrm>
        </p:spPr>
        <p:txBody>
          <a:bodyPr>
            <a:normAutofit fontScale="85000" lnSpcReduction="20000"/>
          </a:bodyPr>
          <a:lstStyle/>
          <a:p>
            <a:pPr marL="684213" indent="-571500">
              <a:buNone/>
            </a:pPr>
            <a:r>
              <a:rPr lang="en-US" sz="2800" b="1" dirty="0" smtClean="0"/>
              <a:t>1. Maintain accurate data of ALL ansar in majlis</a:t>
            </a:r>
          </a:p>
          <a:p>
            <a:pPr marL="684213" indent="-571500"/>
            <a:r>
              <a:rPr lang="en-US" sz="2800" dirty="0" smtClean="0"/>
              <a:t>Member code</a:t>
            </a:r>
          </a:p>
          <a:p>
            <a:pPr marL="684213" indent="-571500"/>
            <a:r>
              <a:rPr lang="en-US" sz="2800" dirty="0" smtClean="0"/>
              <a:t>Name</a:t>
            </a:r>
          </a:p>
          <a:p>
            <a:pPr marL="684213" indent="-571500"/>
            <a:r>
              <a:rPr lang="en-US" sz="2800" dirty="0" smtClean="0"/>
              <a:t>Address</a:t>
            </a:r>
          </a:p>
          <a:p>
            <a:pPr marL="684213" indent="-571500"/>
            <a:r>
              <a:rPr lang="en-US" sz="2800" dirty="0" smtClean="0"/>
              <a:t>Telephone – home/cell</a:t>
            </a:r>
          </a:p>
          <a:p>
            <a:pPr marL="684213" indent="-571500"/>
            <a:r>
              <a:rPr lang="en-US" sz="2800" dirty="0" smtClean="0"/>
              <a:t>Year of Birth</a:t>
            </a:r>
          </a:p>
          <a:p>
            <a:pPr marL="684213" indent="-571500"/>
            <a:r>
              <a:rPr lang="en-US" sz="2800" dirty="0" smtClean="0"/>
              <a:t>Email Address</a:t>
            </a:r>
          </a:p>
          <a:p>
            <a:pPr marL="684213" indent="-571500"/>
            <a:r>
              <a:rPr lang="en-US" sz="2800" dirty="0" smtClean="0"/>
              <a:t>Profession</a:t>
            </a:r>
          </a:p>
          <a:p>
            <a:pPr marL="112713" indent="0">
              <a:buNone/>
            </a:pPr>
            <a:endParaRPr lang="en-US" sz="2800" b="1" dirty="0" smtClean="0"/>
          </a:p>
          <a:p>
            <a:pPr marL="112713" indent="0">
              <a:buNone/>
            </a:pPr>
            <a:r>
              <a:rPr lang="en-US" sz="2800" b="1" dirty="0" smtClean="0"/>
              <a:t>Update twice a year</a:t>
            </a:r>
          </a:p>
          <a:p>
            <a:pPr marL="684213" indent="-571500"/>
            <a:r>
              <a:rPr lang="en-US" sz="2800" dirty="0" smtClean="0"/>
              <a:t>March 15 		50 points</a:t>
            </a:r>
            <a:endParaRPr lang="en-US" sz="2800" dirty="0"/>
          </a:p>
          <a:p>
            <a:pPr marL="684213" indent="-571500"/>
            <a:r>
              <a:rPr lang="en-US" sz="2800" dirty="0" smtClean="0"/>
              <a:t>November 30 	50 points</a:t>
            </a:r>
          </a:p>
          <a:p>
            <a:pPr marL="112713" indent="0">
              <a:buNone/>
            </a:pP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533400" y="457200"/>
            <a:ext cx="7772400" cy="12192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z="4800" dirty="0" smtClean="0"/>
              <a:t>Tajnid FAQs</a:t>
            </a:r>
            <a:endParaRPr lang="en-US" sz="48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2209800"/>
            <a:ext cx="6629400" cy="3429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14350" indent="-514350">
              <a:buFont typeface="Wingdings 3"/>
              <a:buAutoNum type="arabicPeriod"/>
            </a:pPr>
            <a:r>
              <a:rPr lang="en-US" sz="2800" dirty="0" smtClean="0"/>
              <a:t>Self service Tajnid update</a:t>
            </a:r>
          </a:p>
          <a:p>
            <a:r>
              <a:rPr lang="en-US" sz="2000" dirty="0" smtClean="0"/>
              <a:t>		</a:t>
            </a:r>
            <a:r>
              <a:rPr lang="en-US" sz="2000" dirty="0" smtClean="0">
                <a:hlinkClick r:id="rId3"/>
              </a:rPr>
              <a:t>http://ansarusa.org/tajnid</a:t>
            </a:r>
            <a:r>
              <a:rPr lang="en-US" sz="2000" dirty="0" smtClean="0"/>
              <a:t>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 smtClean="0"/>
              <a:t>Inactive members</a:t>
            </a:r>
          </a:p>
          <a:p>
            <a:pPr marL="514350" indent="-514350">
              <a:buFont typeface="Wingdings 3"/>
              <a:buAutoNum type="arabicPeriod" startAt="2"/>
            </a:pPr>
            <a:r>
              <a:rPr lang="en-US" sz="2800" dirty="0" smtClean="0"/>
              <a:t>Unknown members</a:t>
            </a:r>
          </a:p>
          <a:p>
            <a:pPr marL="514350" indent="-514350">
              <a:buFont typeface="Wingdings 3"/>
              <a:buAutoNum type="arabicPeriod" startAt="2"/>
            </a:pPr>
            <a:r>
              <a:rPr lang="en-US" sz="2800" dirty="0" smtClean="0"/>
              <a:t>Moved out members</a:t>
            </a:r>
          </a:p>
          <a:p>
            <a:pPr marL="514350" indent="-514350">
              <a:buFont typeface="Wingdings 3"/>
              <a:buAutoNum type="arabicPeriod" startAt="2"/>
            </a:pPr>
            <a:r>
              <a:rPr lang="en-US" sz="2800" dirty="0" smtClean="0"/>
              <a:t>Moved in (or turned 40 last year)</a:t>
            </a:r>
          </a:p>
          <a:p>
            <a:pPr marL="514350" indent="-514350">
              <a:buFont typeface="Wingdings 3"/>
              <a:buAutoNum type="arabicPeriod" startAt="2"/>
            </a:pPr>
            <a:r>
              <a:rPr lang="en-US" sz="2800" dirty="0" smtClean="0"/>
              <a:t>Total for taleem test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/>
          <a:p>
            <a:r>
              <a:rPr lang="en-US" smtClean="0"/>
              <a:t>Majlis Ansarullah, USA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34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09800"/>
            <a:ext cx="7772400" cy="1012825"/>
          </a:xfrm>
        </p:spPr>
        <p:txBody>
          <a:bodyPr/>
          <a:lstStyle/>
          <a:p>
            <a:pPr algn="ctr"/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685801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Updated tajneed is due by March 15</a:t>
            </a:r>
          </a:p>
        </p:txBody>
      </p:sp>
      <p:sp>
        <p:nvSpPr>
          <p:cNvPr id="5" name="Rectangle 4"/>
          <p:cNvSpPr/>
          <p:nvPr/>
        </p:nvSpPr>
        <p:spPr>
          <a:xfrm>
            <a:off x="2788578" y="5562600"/>
            <a:ext cx="341471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M</a:t>
            </a:r>
            <a:r>
              <a:rPr lang="en-US" sz="2000" b="1" dirty="0"/>
              <a:t>. Shahid Mahmood</a:t>
            </a:r>
            <a:br>
              <a:rPr lang="en-US" sz="2000" b="1" dirty="0"/>
            </a:br>
            <a:r>
              <a:rPr lang="en-US" sz="2000" b="1" dirty="0" smtClean="0"/>
              <a:t>313-283-3521</a:t>
            </a:r>
            <a:endParaRPr lang="en-US" sz="2000" b="1" dirty="0" smtClean="0">
              <a:hlinkClick r:id="rId3"/>
            </a:endParaRPr>
          </a:p>
          <a:p>
            <a:r>
              <a:rPr lang="en-US" sz="2000" b="1" dirty="0" smtClean="0">
                <a:hlinkClick r:id="rId3"/>
              </a:rPr>
              <a:t>qaid.Tajnid@ansarusa.org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293</TotalTime>
  <Words>186</Words>
  <Application>Microsoft Office PowerPoint</Application>
  <PresentationFormat>On-screen Show (4:3)</PresentationFormat>
  <Paragraphs>43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Majlis Ansārullāh, USA  Tajnid Goals 2015</vt:lpstr>
      <vt:lpstr>Tajnid Goal</vt:lpstr>
      <vt:lpstr>Slide 3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Majlis Ansārullāh, USA</dc:title>
  <dc:creator>shahid</dc:creator>
  <cp:lastModifiedBy>shahid</cp:lastModifiedBy>
  <cp:revision>47</cp:revision>
  <dcterms:created xsi:type="dcterms:W3CDTF">2015-01-13T00:33:58Z</dcterms:created>
  <dcterms:modified xsi:type="dcterms:W3CDTF">2015-01-15T03:03:36Z</dcterms:modified>
</cp:coreProperties>
</file>